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28" r:id="rId2"/>
    <p:sldId id="325" r:id="rId3"/>
    <p:sldId id="329" r:id="rId4"/>
    <p:sldId id="330" r:id="rId5"/>
    <p:sldId id="256" r:id="rId6"/>
    <p:sldId id="312" r:id="rId7"/>
    <p:sldId id="318" r:id="rId8"/>
    <p:sldId id="322" r:id="rId9"/>
    <p:sldId id="333" r:id="rId10"/>
    <p:sldId id="315" r:id="rId11"/>
    <p:sldId id="321" r:id="rId12"/>
    <p:sldId id="307" r:id="rId13"/>
    <p:sldId id="32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6699"/>
    <a:srgbClr val="CCECFF"/>
    <a:srgbClr val="FF5050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801" autoAdjust="0"/>
  </p:normalViewPr>
  <p:slideViewPr>
    <p:cSldViewPr>
      <p:cViewPr varScale="1">
        <p:scale>
          <a:sx n="129" d="100"/>
          <a:sy n="129" d="100"/>
        </p:scale>
        <p:origin x="111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032A8-80C8-42B9-9B55-FBEFC3B73349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5B45D9A-B09C-4AEE-821C-996917B23178}">
      <dgm:prSet phldrT="[Текст]" custT="1"/>
      <dgm:spPr>
        <a:solidFill>
          <a:srgbClr val="336699"/>
        </a:solidFill>
      </dgm:spPr>
      <dgm:t>
        <a:bodyPr/>
        <a:lstStyle/>
        <a:p>
          <a:r>
            <a:rPr lang="ru-RU" sz="1400" dirty="0"/>
            <a:t>Методическое сопровождение педагогов, работающих с детьми с ОВЗ</a:t>
          </a:r>
        </a:p>
      </dgm:t>
    </dgm:pt>
    <dgm:pt modelId="{E63A93E1-D440-4D6B-B6FC-64EEAD95C7E3}" type="parTrans" cxnId="{699B3E3D-9A4F-4C2E-AA85-899769976A07}">
      <dgm:prSet/>
      <dgm:spPr/>
      <dgm:t>
        <a:bodyPr/>
        <a:lstStyle/>
        <a:p>
          <a:endParaRPr lang="ru-RU"/>
        </a:p>
      </dgm:t>
    </dgm:pt>
    <dgm:pt modelId="{22094A1F-7E19-416C-A557-B4E91D8909B3}" type="sibTrans" cxnId="{699B3E3D-9A4F-4C2E-AA85-899769976A07}">
      <dgm:prSet/>
      <dgm:spPr/>
      <dgm:t>
        <a:bodyPr/>
        <a:lstStyle/>
        <a:p>
          <a:endParaRPr lang="ru-RU"/>
        </a:p>
      </dgm:t>
    </dgm:pt>
    <dgm:pt modelId="{C869BC90-26ED-410A-A567-F28702D8741C}">
      <dgm:prSet phldrT="[Текст]" custT="1"/>
      <dgm:spPr>
        <a:solidFill>
          <a:srgbClr val="336699"/>
        </a:solidFill>
      </dgm:spPr>
      <dgm:t>
        <a:bodyPr/>
        <a:lstStyle/>
        <a:p>
          <a:r>
            <a:rPr lang="ru-RU" sz="1000" dirty="0"/>
            <a:t>Портал </a:t>
          </a:r>
          <a:r>
            <a:rPr lang="en-US" sz="1000" dirty="0"/>
            <a:t>KAZANOBR.RU</a:t>
          </a:r>
          <a:endParaRPr lang="ru-RU" sz="1000" dirty="0"/>
        </a:p>
      </dgm:t>
    </dgm:pt>
    <dgm:pt modelId="{39EEBBA0-21E2-4C38-9668-A6DC9A0AEDED}" type="parTrans" cxnId="{118719A3-1A86-4AC2-9663-4032B7753B6C}">
      <dgm:prSet/>
      <dgm:spPr/>
      <dgm:t>
        <a:bodyPr/>
        <a:lstStyle/>
        <a:p>
          <a:endParaRPr lang="ru-RU"/>
        </a:p>
      </dgm:t>
    </dgm:pt>
    <dgm:pt modelId="{CDBA5853-FA57-483E-A8DE-E58DD4CC98B5}" type="sibTrans" cxnId="{118719A3-1A86-4AC2-9663-4032B7753B6C}">
      <dgm:prSet/>
      <dgm:spPr/>
      <dgm:t>
        <a:bodyPr/>
        <a:lstStyle/>
        <a:p>
          <a:endParaRPr lang="ru-RU"/>
        </a:p>
      </dgm:t>
    </dgm:pt>
    <dgm:pt modelId="{45CDCDD2-5CCB-4B9A-919F-12124E6C115D}">
      <dgm:prSet phldrT="[Текст]" custT="1"/>
      <dgm:spPr>
        <a:solidFill>
          <a:srgbClr val="336699"/>
        </a:solidFill>
      </dgm:spPr>
      <dgm:t>
        <a:bodyPr/>
        <a:lstStyle/>
        <a:p>
          <a:r>
            <a:rPr lang="ru-RU" sz="1000" dirty="0"/>
            <a:t>Диссеминация опыта</a:t>
          </a:r>
        </a:p>
      </dgm:t>
    </dgm:pt>
    <dgm:pt modelId="{F27FC002-ECC9-4601-9DC8-4E8B2E3B9AAE}" type="parTrans" cxnId="{683B50D5-DD90-449B-A5AD-56CF71670046}">
      <dgm:prSet/>
      <dgm:spPr/>
      <dgm:t>
        <a:bodyPr/>
        <a:lstStyle/>
        <a:p>
          <a:endParaRPr lang="ru-RU"/>
        </a:p>
      </dgm:t>
    </dgm:pt>
    <dgm:pt modelId="{89E19B7D-F61C-4C83-87A3-88AB541445DD}" type="sibTrans" cxnId="{683B50D5-DD90-449B-A5AD-56CF71670046}">
      <dgm:prSet/>
      <dgm:spPr/>
      <dgm:t>
        <a:bodyPr/>
        <a:lstStyle/>
        <a:p>
          <a:endParaRPr lang="ru-RU"/>
        </a:p>
      </dgm:t>
    </dgm:pt>
    <dgm:pt modelId="{57F79CB6-A233-4F43-8490-482C493E210B}">
      <dgm:prSet phldrT="[Текст]" custT="1"/>
      <dgm:spPr>
        <a:solidFill>
          <a:srgbClr val="336699"/>
        </a:solidFill>
      </dgm:spPr>
      <dgm:t>
        <a:bodyPr/>
        <a:lstStyle/>
        <a:p>
          <a:r>
            <a:rPr lang="ru-RU" sz="1000" dirty="0"/>
            <a:t>Конкурсы</a:t>
          </a:r>
        </a:p>
      </dgm:t>
    </dgm:pt>
    <dgm:pt modelId="{BF071CB3-D695-41FC-90FD-D5D0C4C664FC}" type="parTrans" cxnId="{E5F9DB18-D85E-4144-8C0B-909E7956A333}">
      <dgm:prSet/>
      <dgm:spPr/>
      <dgm:t>
        <a:bodyPr/>
        <a:lstStyle/>
        <a:p>
          <a:endParaRPr lang="ru-RU"/>
        </a:p>
      </dgm:t>
    </dgm:pt>
    <dgm:pt modelId="{34B86516-AF94-46F2-B61E-5B639A122A7B}" type="sibTrans" cxnId="{E5F9DB18-D85E-4144-8C0B-909E7956A333}">
      <dgm:prSet/>
      <dgm:spPr/>
      <dgm:t>
        <a:bodyPr/>
        <a:lstStyle/>
        <a:p>
          <a:endParaRPr lang="ru-RU"/>
        </a:p>
      </dgm:t>
    </dgm:pt>
    <dgm:pt modelId="{3A00BB1A-C8CA-498F-ABC7-29A24229C855}">
      <dgm:prSet phldrT="[Текст]" custT="1"/>
      <dgm:spPr>
        <a:solidFill>
          <a:srgbClr val="336699"/>
        </a:solidFill>
      </dgm:spPr>
      <dgm:t>
        <a:bodyPr/>
        <a:lstStyle/>
        <a:p>
          <a:r>
            <a:rPr lang="ru-RU" sz="1000" dirty="0"/>
            <a:t>Сетевое взаимодействие</a:t>
          </a:r>
        </a:p>
      </dgm:t>
    </dgm:pt>
    <dgm:pt modelId="{EF1FC07B-03CE-43DC-9B3C-B21BEC477C30}" type="parTrans" cxnId="{82EA1DB4-8E86-47A5-99DC-F0135F36C520}">
      <dgm:prSet/>
      <dgm:spPr/>
      <dgm:t>
        <a:bodyPr/>
        <a:lstStyle/>
        <a:p>
          <a:endParaRPr lang="ru-RU"/>
        </a:p>
      </dgm:t>
    </dgm:pt>
    <dgm:pt modelId="{22313FB1-653D-4B6E-AB02-AE969D9E816C}" type="sibTrans" cxnId="{82EA1DB4-8E86-47A5-99DC-F0135F36C520}">
      <dgm:prSet/>
      <dgm:spPr/>
      <dgm:t>
        <a:bodyPr/>
        <a:lstStyle/>
        <a:p>
          <a:endParaRPr lang="ru-RU"/>
        </a:p>
      </dgm:t>
    </dgm:pt>
    <dgm:pt modelId="{031C3D43-5ECB-4E87-AD9B-8FABFDC2B1C4}">
      <dgm:prSet custT="1"/>
      <dgm:spPr>
        <a:solidFill>
          <a:srgbClr val="336699"/>
        </a:solidFill>
      </dgm:spPr>
      <dgm:t>
        <a:bodyPr/>
        <a:lstStyle/>
        <a:p>
          <a:r>
            <a:rPr lang="ru-RU" sz="1000" dirty="0"/>
            <a:t>Индивидуальный маршрут педагога</a:t>
          </a:r>
        </a:p>
      </dgm:t>
    </dgm:pt>
    <dgm:pt modelId="{5464E4AC-884B-4E95-9ABF-B92019CB2BB8}" type="parTrans" cxnId="{6269BBBC-1B13-4FFE-8D96-A78C4E1A8D98}">
      <dgm:prSet/>
      <dgm:spPr/>
      <dgm:t>
        <a:bodyPr/>
        <a:lstStyle/>
        <a:p>
          <a:endParaRPr lang="ru-RU"/>
        </a:p>
      </dgm:t>
    </dgm:pt>
    <dgm:pt modelId="{AE1B6C2E-DFCD-492A-B51D-B0DDC0165986}" type="sibTrans" cxnId="{6269BBBC-1B13-4FFE-8D96-A78C4E1A8D98}">
      <dgm:prSet/>
      <dgm:spPr/>
      <dgm:t>
        <a:bodyPr/>
        <a:lstStyle/>
        <a:p>
          <a:endParaRPr lang="ru-RU"/>
        </a:p>
      </dgm:t>
    </dgm:pt>
    <dgm:pt modelId="{EE0AD50F-ACDE-4E20-A9D0-1569A1759B18}">
      <dgm:prSet custT="1"/>
      <dgm:spPr>
        <a:solidFill>
          <a:srgbClr val="336699"/>
        </a:solidFill>
      </dgm:spPr>
      <dgm:t>
        <a:bodyPr/>
        <a:lstStyle/>
        <a:p>
          <a:r>
            <a:rPr lang="ru-RU" sz="1000" dirty="0" err="1"/>
            <a:t>Вебинары</a:t>
          </a:r>
          <a:r>
            <a:rPr lang="ru-RU" sz="1000" dirty="0"/>
            <a:t>, видеоконференции</a:t>
          </a:r>
        </a:p>
      </dgm:t>
    </dgm:pt>
    <dgm:pt modelId="{0A585647-84F6-434D-AD04-052F05E376CC}" type="parTrans" cxnId="{52841342-BDCC-48B2-9960-97C70B1439B8}">
      <dgm:prSet/>
      <dgm:spPr/>
      <dgm:t>
        <a:bodyPr/>
        <a:lstStyle/>
        <a:p>
          <a:endParaRPr lang="ru-RU"/>
        </a:p>
      </dgm:t>
    </dgm:pt>
    <dgm:pt modelId="{349BC0F0-6B63-474C-93AB-2665A02FBE96}" type="sibTrans" cxnId="{52841342-BDCC-48B2-9960-97C70B1439B8}">
      <dgm:prSet/>
      <dgm:spPr/>
      <dgm:t>
        <a:bodyPr/>
        <a:lstStyle/>
        <a:p>
          <a:endParaRPr lang="ru-RU"/>
        </a:p>
      </dgm:t>
    </dgm:pt>
    <dgm:pt modelId="{661286F5-3A19-479A-A5A3-C0B40A602C51}">
      <dgm:prSet phldrT="[Текст]" custT="1"/>
      <dgm:spPr>
        <a:solidFill>
          <a:srgbClr val="336699"/>
        </a:solidFill>
      </dgm:spPr>
      <dgm:t>
        <a:bodyPr/>
        <a:lstStyle/>
        <a:p>
          <a:r>
            <a:rPr lang="ru-RU" sz="800" dirty="0"/>
            <a:t>Блог педагогов, работающих с детьми с ОВЗ</a:t>
          </a:r>
        </a:p>
      </dgm:t>
    </dgm:pt>
    <dgm:pt modelId="{3FA92FD7-2A0D-481A-8C6A-84509B339049}" type="parTrans" cxnId="{6049D0E5-ED4E-4031-969E-41D376889697}">
      <dgm:prSet/>
      <dgm:spPr/>
      <dgm:t>
        <a:bodyPr/>
        <a:lstStyle/>
        <a:p>
          <a:endParaRPr lang="ru-RU"/>
        </a:p>
      </dgm:t>
    </dgm:pt>
    <dgm:pt modelId="{84FF226F-9B80-430A-99F2-66235C4C9330}" type="sibTrans" cxnId="{6049D0E5-ED4E-4031-969E-41D376889697}">
      <dgm:prSet/>
      <dgm:spPr/>
      <dgm:t>
        <a:bodyPr/>
        <a:lstStyle/>
        <a:p>
          <a:endParaRPr lang="ru-RU"/>
        </a:p>
      </dgm:t>
    </dgm:pt>
    <dgm:pt modelId="{1711F21E-B5F2-4E24-A828-D91477B48F62}">
      <dgm:prSet/>
      <dgm:spPr>
        <a:solidFill>
          <a:srgbClr val="336699"/>
        </a:solidFill>
      </dgm:spPr>
      <dgm:t>
        <a:bodyPr/>
        <a:lstStyle/>
        <a:p>
          <a:r>
            <a:rPr lang="ru-RU" dirty="0"/>
            <a:t>Онлайн-уроки</a:t>
          </a:r>
        </a:p>
      </dgm:t>
    </dgm:pt>
    <dgm:pt modelId="{5F60C16C-71E1-4C4C-9817-C305551F30FA}" type="parTrans" cxnId="{B0B48806-2394-4918-BC51-DBFB52A5EA7F}">
      <dgm:prSet/>
      <dgm:spPr/>
      <dgm:t>
        <a:bodyPr/>
        <a:lstStyle/>
        <a:p>
          <a:endParaRPr lang="ru-RU"/>
        </a:p>
      </dgm:t>
    </dgm:pt>
    <dgm:pt modelId="{1BC96376-3BB2-4C6B-8458-895C99BECB00}" type="sibTrans" cxnId="{B0B48806-2394-4918-BC51-DBFB52A5EA7F}">
      <dgm:prSet/>
      <dgm:spPr/>
      <dgm:t>
        <a:bodyPr/>
        <a:lstStyle/>
        <a:p>
          <a:endParaRPr lang="ru-RU"/>
        </a:p>
      </dgm:t>
    </dgm:pt>
    <dgm:pt modelId="{CCE5AB91-6233-42BE-9EAD-889882D3B849}">
      <dgm:prSet/>
      <dgm:spPr>
        <a:solidFill>
          <a:srgbClr val="336699"/>
        </a:solidFill>
      </dgm:spPr>
      <dgm:t>
        <a:bodyPr/>
        <a:lstStyle/>
        <a:p>
          <a:r>
            <a:rPr lang="ru-RU" dirty="0"/>
            <a:t>Мастер-классы</a:t>
          </a:r>
        </a:p>
      </dgm:t>
    </dgm:pt>
    <dgm:pt modelId="{05F0E617-0100-4060-B21E-784DCD983847}" type="parTrans" cxnId="{6362C04D-677F-4C1A-90EA-C45F1BA29AD1}">
      <dgm:prSet/>
      <dgm:spPr/>
      <dgm:t>
        <a:bodyPr/>
        <a:lstStyle/>
        <a:p>
          <a:endParaRPr lang="ru-RU"/>
        </a:p>
      </dgm:t>
    </dgm:pt>
    <dgm:pt modelId="{8C419339-C949-4B8F-9620-4656A59E5DD0}" type="sibTrans" cxnId="{6362C04D-677F-4C1A-90EA-C45F1BA29AD1}">
      <dgm:prSet/>
      <dgm:spPr/>
      <dgm:t>
        <a:bodyPr/>
        <a:lstStyle/>
        <a:p>
          <a:endParaRPr lang="ru-RU"/>
        </a:p>
      </dgm:t>
    </dgm:pt>
    <dgm:pt modelId="{8D93BA46-7853-4E62-89D2-3B21C4AB051B}">
      <dgm:prSet/>
      <dgm:spPr>
        <a:solidFill>
          <a:srgbClr val="336699"/>
        </a:solidFill>
      </dgm:spPr>
      <dgm:t>
        <a:bodyPr/>
        <a:lstStyle/>
        <a:p>
          <a:r>
            <a:rPr lang="ru-RU" dirty="0"/>
            <a:t>Тренинги</a:t>
          </a:r>
        </a:p>
      </dgm:t>
    </dgm:pt>
    <dgm:pt modelId="{0D757F32-E51A-446F-AA08-26678F469DDC}" type="parTrans" cxnId="{B94A10F9-1335-4B38-A2F4-46DA7E8C8DA2}">
      <dgm:prSet/>
      <dgm:spPr/>
      <dgm:t>
        <a:bodyPr/>
        <a:lstStyle/>
        <a:p>
          <a:endParaRPr lang="ru-RU"/>
        </a:p>
      </dgm:t>
    </dgm:pt>
    <dgm:pt modelId="{0F0879B1-975B-4BEE-90C7-2E93339CA539}" type="sibTrans" cxnId="{B94A10F9-1335-4B38-A2F4-46DA7E8C8DA2}">
      <dgm:prSet/>
      <dgm:spPr/>
      <dgm:t>
        <a:bodyPr/>
        <a:lstStyle/>
        <a:p>
          <a:endParaRPr lang="ru-RU"/>
        </a:p>
      </dgm:t>
    </dgm:pt>
    <dgm:pt modelId="{0AC19B63-2495-4B72-BD3F-F69F23EA38B5}">
      <dgm:prSet/>
      <dgm:spPr>
        <a:solidFill>
          <a:srgbClr val="336699"/>
        </a:solidFill>
      </dgm:spPr>
      <dgm:t>
        <a:bodyPr/>
        <a:lstStyle/>
        <a:p>
          <a:r>
            <a:rPr lang="ru-RU" dirty="0" err="1"/>
            <a:t>Тьюторское</a:t>
          </a:r>
          <a:r>
            <a:rPr lang="ru-RU" dirty="0"/>
            <a:t> сопровождение</a:t>
          </a:r>
        </a:p>
      </dgm:t>
    </dgm:pt>
    <dgm:pt modelId="{DD4521DE-CC36-4BFB-B152-565086E73A72}" type="parTrans" cxnId="{151BF735-8D10-4942-AD23-048575524FF4}">
      <dgm:prSet/>
      <dgm:spPr/>
      <dgm:t>
        <a:bodyPr/>
        <a:lstStyle/>
        <a:p>
          <a:endParaRPr lang="ru-RU"/>
        </a:p>
      </dgm:t>
    </dgm:pt>
    <dgm:pt modelId="{3CA0EB0B-58A6-4714-BC71-67AEEF848AB2}" type="sibTrans" cxnId="{151BF735-8D10-4942-AD23-048575524FF4}">
      <dgm:prSet/>
      <dgm:spPr/>
      <dgm:t>
        <a:bodyPr/>
        <a:lstStyle/>
        <a:p>
          <a:endParaRPr lang="ru-RU"/>
        </a:p>
      </dgm:t>
    </dgm:pt>
    <dgm:pt modelId="{D1D1977F-46AB-4C1C-80F2-3D0D778B62C6}">
      <dgm:prSet phldrT="[Текст]"/>
      <dgm:spPr>
        <a:solidFill>
          <a:srgbClr val="336699"/>
        </a:solidFill>
      </dgm:spPr>
      <dgm:t>
        <a:bodyPr/>
        <a:lstStyle/>
        <a:p>
          <a:r>
            <a:rPr lang="ru-RU" dirty="0"/>
            <a:t>Республиканский конкурс «Мы- в самоизоляции - ВМЕСТЕ»</a:t>
          </a:r>
        </a:p>
      </dgm:t>
    </dgm:pt>
    <dgm:pt modelId="{66706F7C-FB9A-435F-B8A2-3567B190C42F}" type="parTrans" cxnId="{74AB9B20-C782-4667-80A3-9BBCEDBFCA22}">
      <dgm:prSet/>
      <dgm:spPr/>
      <dgm:t>
        <a:bodyPr/>
        <a:lstStyle/>
        <a:p>
          <a:endParaRPr lang="ru-RU"/>
        </a:p>
      </dgm:t>
    </dgm:pt>
    <dgm:pt modelId="{2AD10CD0-E1F9-49A6-BB49-773D42961897}" type="sibTrans" cxnId="{74AB9B20-C782-4667-80A3-9BBCEDBFCA22}">
      <dgm:prSet/>
      <dgm:spPr/>
      <dgm:t>
        <a:bodyPr/>
        <a:lstStyle/>
        <a:p>
          <a:endParaRPr lang="ru-RU"/>
        </a:p>
      </dgm:t>
    </dgm:pt>
    <dgm:pt modelId="{9B651A35-2610-4FFA-9351-927A2C286711}">
      <dgm:prSet phldrT="[Текст]"/>
      <dgm:spPr>
        <a:solidFill>
          <a:srgbClr val="336699"/>
        </a:solidFill>
      </dgm:spPr>
      <dgm:t>
        <a:bodyPr/>
        <a:lstStyle/>
        <a:p>
          <a:r>
            <a:rPr lang="ru-RU" dirty="0"/>
            <a:t>Городской конкурс инновационных проектов и программ</a:t>
          </a:r>
        </a:p>
      </dgm:t>
    </dgm:pt>
    <dgm:pt modelId="{1F9A53AE-6356-4E22-95F4-2C17A22F821A}" type="parTrans" cxnId="{EFDBAFE3-1D0F-48F8-BF52-FDD86384E1B2}">
      <dgm:prSet/>
      <dgm:spPr/>
      <dgm:t>
        <a:bodyPr/>
        <a:lstStyle/>
        <a:p>
          <a:endParaRPr lang="ru-RU"/>
        </a:p>
      </dgm:t>
    </dgm:pt>
    <dgm:pt modelId="{EBCBB5C5-78D5-48F2-B7F5-5A9E9472D9F5}" type="sibTrans" cxnId="{EFDBAFE3-1D0F-48F8-BF52-FDD86384E1B2}">
      <dgm:prSet/>
      <dgm:spPr/>
      <dgm:t>
        <a:bodyPr/>
        <a:lstStyle/>
        <a:p>
          <a:endParaRPr lang="ru-RU"/>
        </a:p>
      </dgm:t>
    </dgm:pt>
    <dgm:pt modelId="{710021A5-A8C1-491F-8E80-F2C32C9CDA7F}">
      <dgm:prSet phldrT="[Текст]"/>
      <dgm:spPr>
        <a:solidFill>
          <a:srgbClr val="336699"/>
        </a:solidFill>
      </dgm:spPr>
      <dgm:t>
        <a:bodyPr/>
        <a:lstStyle/>
        <a:p>
          <a:r>
            <a:rPr lang="ru-RU" dirty="0"/>
            <a:t>Городской конкурс «Фестиваль инклюзивных практик»</a:t>
          </a:r>
        </a:p>
      </dgm:t>
    </dgm:pt>
    <dgm:pt modelId="{4BEC73FF-1220-4C10-B8A7-965BF1FABB52}" type="parTrans" cxnId="{2434DEF3-0E0A-4B3D-B3CC-668FFA37E7D2}">
      <dgm:prSet/>
      <dgm:spPr/>
      <dgm:t>
        <a:bodyPr/>
        <a:lstStyle/>
        <a:p>
          <a:endParaRPr lang="ru-RU"/>
        </a:p>
      </dgm:t>
    </dgm:pt>
    <dgm:pt modelId="{91782DE4-FE28-478F-9561-E00546B794D1}" type="sibTrans" cxnId="{2434DEF3-0E0A-4B3D-B3CC-668FFA37E7D2}">
      <dgm:prSet/>
      <dgm:spPr/>
      <dgm:t>
        <a:bodyPr/>
        <a:lstStyle/>
        <a:p>
          <a:endParaRPr lang="ru-RU"/>
        </a:p>
      </dgm:t>
    </dgm:pt>
    <dgm:pt modelId="{85356748-BBF1-45EA-9649-4DA1A6F35623}">
      <dgm:prSet phldrT="[Текст]"/>
      <dgm:spPr>
        <a:solidFill>
          <a:srgbClr val="336699"/>
        </a:solidFill>
      </dgm:spPr>
      <dgm:t>
        <a:bodyPr/>
        <a:lstStyle/>
        <a:p>
          <a:r>
            <a:rPr lang="ru-RU" dirty="0"/>
            <a:t>Экспертиза авторских разработок</a:t>
          </a:r>
        </a:p>
      </dgm:t>
    </dgm:pt>
    <dgm:pt modelId="{FDABE25A-CF99-4EC8-AFFA-8AD61DC5275B}" type="parTrans" cxnId="{4DA039FE-4421-4144-8D85-3D9D6A43DAA2}">
      <dgm:prSet/>
      <dgm:spPr/>
      <dgm:t>
        <a:bodyPr/>
        <a:lstStyle/>
        <a:p>
          <a:endParaRPr lang="ru-RU"/>
        </a:p>
      </dgm:t>
    </dgm:pt>
    <dgm:pt modelId="{DBD184B4-3586-4E9F-B23A-ED91995BFF9E}" type="sibTrans" cxnId="{4DA039FE-4421-4144-8D85-3D9D6A43DAA2}">
      <dgm:prSet/>
      <dgm:spPr/>
      <dgm:t>
        <a:bodyPr/>
        <a:lstStyle/>
        <a:p>
          <a:endParaRPr lang="ru-RU"/>
        </a:p>
      </dgm:t>
    </dgm:pt>
    <dgm:pt modelId="{32096213-EBB1-47CD-8078-C96749DFD21E}">
      <dgm:prSet phldrT="[Текст]"/>
      <dgm:spPr>
        <a:solidFill>
          <a:srgbClr val="336699"/>
        </a:solidFill>
      </dgm:spPr>
      <dgm:t>
        <a:bodyPr/>
        <a:lstStyle/>
        <a:p>
          <a:r>
            <a:rPr lang="ru-RU" dirty="0"/>
            <a:t>Курсы повышения квалификации (ИРО РТ,К(П)ФУ)</a:t>
          </a:r>
        </a:p>
      </dgm:t>
    </dgm:pt>
    <dgm:pt modelId="{A1A542C2-BC92-4EB0-BB86-29B961D0BFEE}" type="parTrans" cxnId="{B118063D-C18B-4655-A2F6-A1C6D051AF20}">
      <dgm:prSet/>
      <dgm:spPr/>
      <dgm:t>
        <a:bodyPr/>
        <a:lstStyle/>
        <a:p>
          <a:endParaRPr lang="ru-RU"/>
        </a:p>
      </dgm:t>
    </dgm:pt>
    <dgm:pt modelId="{1C6B15EF-B43E-49E6-991D-CDE32500D774}" type="sibTrans" cxnId="{B118063D-C18B-4655-A2F6-A1C6D051AF20}">
      <dgm:prSet/>
      <dgm:spPr/>
      <dgm:t>
        <a:bodyPr/>
        <a:lstStyle/>
        <a:p>
          <a:endParaRPr lang="ru-RU"/>
        </a:p>
      </dgm:t>
    </dgm:pt>
    <dgm:pt modelId="{40F46BD5-79B9-4E22-BD2D-19FFC49B434A}">
      <dgm:prSet phldrT="[Текст]"/>
      <dgm:spPr>
        <a:solidFill>
          <a:srgbClr val="336699"/>
        </a:solidFill>
      </dgm:spPr>
      <dgm:t>
        <a:bodyPr/>
        <a:lstStyle/>
        <a:p>
          <a:r>
            <a:rPr lang="ru-RU" dirty="0"/>
            <a:t>Диссеминация опыта</a:t>
          </a:r>
        </a:p>
        <a:p>
          <a:r>
            <a:rPr lang="ru-RU" dirty="0"/>
            <a:t>( Проект «На урок- вместе»)</a:t>
          </a:r>
        </a:p>
      </dgm:t>
    </dgm:pt>
    <dgm:pt modelId="{3C04A6BF-8A88-41D5-BCEB-7C1CB4FB7BC3}" type="parTrans" cxnId="{226C639F-EF8C-4613-8C06-D59B8421192D}">
      <dgm:prSet/>
      <dgm:spPr/>
      <dgm:t>
        <a:bodyPr/>
        <a:lstStyle/>
        <a:p>
          <a:endParaRPr lang="ru-RU"/>
        </a:p>
      </dgm:t>
    </dgm:pt>
    <dgm:pt modelId="{57F1A7B1-5BCE-434B-A88A-0053269A3DF1}" type="sibTrans" cxnId="{226C639F-EF8C-4613-8C06-D59B8421192D}">
      <dgm:prSet/>
      <dgm:spPr/>
      <dgm:t>
        <a:bodyPr/>
        <a:lstStyle/>
        <a:p>
          <a:endParaRPr lang="ru-RU"/>
        </a:p>
      </dgm:t>
    </dgm:pt>
    <dgm:pt modelId="{ECAEA1C6-356C-4359-B34D-EBC1C962730E}">
      <dgm:prSet phldrT="[Текст]"/>
      <dgm:spPr>
        <a:solidFill>
          <a:srgbClr val="336699"/>
        </a:solidFill>
      </dgm:spPr>
      <dgm:t>
        <a:bodyPr/>
        <a:lstStyle/>
        <a:p>
          <a:r>
            <a:rPr lang="ru-RU" dirty="0"/>
            <a:t>База лучших разработок</a:t>
          </a:r>
        </a:p>
      </dgm:t>
    </dgm:pt>
    <dgm:pt modelId="{DB6BA0C5-85D9-4C8B-A6D5-9ED560960A11}" type="parTrans" cxnId="{F5C34875-07F4-4654-9312-0FDBFAD7204E}">
      <dgm:prSet/>
      <dgm:spPr/>
      <dgm:t>
        <a:bodyPr/>
        <a:lstStyle/>
        <a:p>
          <a:endParaRPr lang="ru-RU"/>
        </a:p>
      </dgm:t>
    </dgm:pt>
    <dgm:pt modelId="{24ECE76A-834C-4EDB-B3CB-20475496F6FD}" type="sibTrans" cxnId="{F5C34875-07F4-4654-9312-0FDBFAD7204E}">
      <dgm:prSet/>
      <dgm:spPr/>
      <dgm:t>
        <a:bodyPr/>
        <a:lstStyle/>
        <a:p>
          <a:endParaRPr lang="ru-RU"/>
        </a:p>
      </dgm:t>
    </dgm:pt>
    <dgm:pt modelId="{491C3422-DDEB-4D5F-8CC1-56CE8B4EB8D0}">
      <dgm:prSet phldrT="[Текст]"/>
      <dgm:spPr>
        <a:solidFill>
          <a:srgbClr val="336699"/>
        </a:solidFill>
      </dgm:spPr>
      <dgm:t>
        <a:bodyPr/>
        <a:lstStyle/>
        <a:p>
          <a:r>
            <a:rPr lang="ru-RU" dirty="0"/>
            <a:t>Методические рекомендации</a:t>
          </a:r>
        </a:p>
      </dgm:t>
    </dgm:pt>
    <dgm:pt modelId="{880D18AD-2DA7-4467-87C8-2A70904DE82C}" type="parTrans" cxnId="{EBFB0BD2-4478-43BA-9002-50AF4311B41C}">
      <dgm:prSet/>
      <dgm:spPr/>
      <dgm:t>
        <a:bodyPr/>
        <a:lstStyle/>
        <a:p>
          <a:endParaRPr lang="ru-RU"/>
        </a:p>
      </dgm:t>
    </dgm:pt>
    <dgm:pt modelId="{F9008747-B453-4980-AD6F-D8084DA5C580}" type="sibTrans" cxnId="{EBFB0BD2-4478-43BA-9002-50AF4311B41C}">
      <dgm:prSet/>
      <dgm:spPr/>
      <dgm:t>
        <a:bodyPr/>
        <a:lstStyle/>
        <a:p>
          <a:endParaRPr lang="ru-RU"/>
        </a:p>
      </dgm:t>
    </dgm:pt>
    <dgm:pt modelId="{A7DE8D98-8517-4CA4-A370-1BA5F79AEEC0}">
      <dgm:prSet phldrT="[Текст]"/>
      <dgm:spPr>
        <a:solidFill>
          <a:srgbClr val="336699"/>
        </a:solidFill>
      </dgm:spPr>
      <dgm:t>
        <a:bodyPr/>
        <a:lstStyle/>
        <a:p>
          <a:r>
            <a:rPr lang="ru-RU" dirty="0"/>
            <a:t>Методическое пособие </a:t>
          </a:r>
        </a:p>
        <a:p>
          <a:r>
            <a:rPr lang="ru-RU" dirty="0"/>
            <a:t>(из опыта работы)</a:t>
          </a:r>
        </a:p>
      </dgm:t>
    </dgm:pt>
    <dgm:pt modelId="{E9249A02-208C-48B6-9F9E-3BF80933A5C6}" type="parTrans" cxnId="{78330467-3360-4BE3-BCE4-C0AE6E6629B8}">
      <dgm:prSet/>
      <dgm:spPr/>
      <dgm:t>
        <a:bodyPr/>
        <a:lstStyle/>
        <a:p>
          <a:endParaRPr lang="ru-RU"/>
        </a:p>
      </dgm:t>
    </dgm:pt>
    <dgm:pt modelId="{AA1FAE53-F5A0-4E76-AC85-0BB2897C74EC}" type="sibTrans" cxnId="{78330467-3360-4BE3-BCE4-C0AE6E6629B8}">
      <dgm:prSet/>
      <dgm:spPr/>
      <dgm:t>
        <a:bodyPr/>
        <a:lstStyle/>
        <a:p>
          <a:endParaRPr lang="ru-RU"/>
        </a:p>
      </dgm:t>
    </dgm:pt>
    <dgm:pt modelId="{387C10BD-3DD0-4170-A656-1C1D7AEAF89B}">
      <dgm:prSet custT="1"/>
      <dgm:spPr>
        <a:solidFill>
          <a:srgbClr val="336699"/>
        </a:solidFill>
      </dgm:spPr>
      <dgm:t>
        <a:bodyPr/>
        <a:lstStyle/>
        <a:p>
          <a:r>
            <a:rPr lang="ru-RU" sz="800" dirty="0"/>
            <a:t>Электронный научно-методический журнал «</a:t>
          </a:r>
          <a:r>
            <a:rPr lang="en-US" sz="800" dirty="0"/>
            <a:t>KAZANOBR.RU»</a:t>
          </a:r>
          <a:endParaRPr lang="ru-RU" sz="800" dirty="0"/>
        </a:p>
      </dgm:t>
    </dgm:pt>
    <dgm:pt modelId="{8B7106AD-7B05-4652-BB1A-B8CC2531B53F}" type="parTrans" cxnId="{1D955D76-D854-4796-9BBB-EFFB86B6673F}">
      <dgm:prSet/>
      <dgm:spPr/>
      <dgm:t>
        <a:bodyPr/>
        <a:lstStyle/>
        <a:p>
          <a:endParaRPr lang="ru-RU"/>
        </a:p>
      </dgm:t>
    </dgm:pt>
    <dgm:pt modelId="{DF165799-31A3-464D-ABC2-250C4CEF0A38}" type="sibTrans" cxnId="{1D955D76-D854-4796-9BBB-EFFB86B6673F}">
      <dgm:prSet/>
      <dgm:spPr/>
      <dgm:t>
        <a:bodyPr/>
        <a:lstStyle/>
        <a:p>
          <a:endParaRPr lang="ru-RU"/>
        </a:p>
      </dgm:t>
    </dgm:pt>
    <dgm:pt modelId="{D26EB15A-F150-4B4C-B328-A7EBB5EFB8C3}">
      <dgm:prSet custT="1"/>
      <dgm:spPr>
        <a:solidFill>
          <a:srgbClr val="336699"/>
        </a:solidFill>
      </dgm:spPr>
      <dgm:t>
        <a:bodyPr/>
        <a:lstStyle/>
        <a:p>
          <a:r>
            <a:rPr lang="ru-RU" sz="800" dirty="0"/>
            <a:t>Раздел</a:t>
          </a:r>
        </a:p>
        <a:p>
          <a:r>
            <a:rPr lang="ru-RU" sz="800" dirty="0"/>
            <a:t>«Инклюзивное образование»</a:t>
          </a:r>
        </a:p>
      </dgm:t>
    </dgm:pt>
    <dgm:pt modelId="{6E8A556D-385E-4666-BAA4-554171D16FB9}" type="parTrans" cxnId="{348BAA38-D18B-4687-A09C-30B649D26D1F}">
      <dgm:prSet/>
      <dgm:spPr/>
      <dgm:t>
        <a:bodyPr/>
        <a:lstStyle/>
        <a:p>
          <a:endParaRPr lang="ru-RU"/>
        </a:p>
      </dgm:t>
    </dgm:pt>
    <dgm:pt modelId="{F54B0FE6-6699-429D-A3DE-BD226B30D7B3}" type="sibTrans" cxnId="{348BAA38-D18B-4687-A09C-30B649D26D1F}">
      <dgm:prSet/>
      <dgm:spPr/>
      <dgm:t>
        <a:bodyPr/>
        <a:lstStyle/>
        <a:p>
          <a:endParaRPr lang="ru-RU"/>
        </a:p>
      </dgm:t>
    </dgm:pt>
    <dgm:pt modelId="{3EA428DC-E692-4488-91F4-DB1C1E166D20}">
      <dgm:prSet custT="1"/>
      <dgm:spPr>
        <a:solidFill>
          <a:srgbClr val="336699"/>
        </a:solidFill>
      </dgm:spPr>
      <dgm:t>
        <a:bodyPr/>
        <a:lstStyle/>
        <a:p>
          <a:r>
            <a:rPr lang="ru-RU" sz="800" dirty="0"/>
            <a:t>Личный блог</a:t>
          </a:r>
        </a:p>
        <a:p>
          <a:r>
            <a:rPr lang="ru-RU" sz="800" dirty="0"/>
            <a:t> (актуальные материалы,презентации</a:t>
          </a:r>
          <a:r>
            <a:rPr lang="ru-RU" sz="600" dirty="0"/>
            <a:t>)</a:t>
          </a:r>
        </a:p>
      </dgm:t>
    </dgm:pt>
    <dgm:pt modelId="{BC986BB5-4666-4C7C-A453-3315AD0F62D8}" type="parTrans" cxnId="{61CDA3BA-8740-4114-957B-A97CD8E7D706}">
      <dgm:prSet/>
      <dgm:spPr/>
      <dgm:t>
        <a:bodyPr/>
        <a:lstStyle/>
        <a:p>
          <a:endParaRPr lang="ru-RU"/>
        </a:p>
      </dgm:t>
    </dgm:pt>
    <dgm:pt modelId="{89A08AF5-1EC3-4235-B1E0-B5B703FF8F2D}" type="sibTrans" cxnId="{61CDA3BA-8740-4114-957B-A97CD8E7D706}">
      <dgm:prSet/>
      <dgm:spPr/>
      <dgm:t>
        <a:bodyPr/>
        <a:lstStyle/>
        <a:p>
          <a:endParaRPr lang="ru-RU"/>
        </a:p>
      </dgm:t>
    </dgm:pt>
    <dgm:pt modelId="{6BECA45E-EF8F-46FA-BCF4-BDDD9AB5E044}">
      <dgm:prSet custT="1"/>
      <dgm:spPr>
        <a:solidFill>
          <a:srgbClr val="336699"/>
        </a:solidFill>
      </dgm:spPr>
      <dgm:t>
        <a:bodyPr/>
        <a:lstStyle/>
        <a:p>
          <a:r>
            <a:rPr lang="ru-RU" sz="800" dirty="0"/>
            <a:t>Консалтинг,</a:t>
          </a:r>
        </a:p>
        <a:p>
          <a:r>
            <a:rPr lang="ru-RU" sz="800" dirty="0" err="1"/>
            <a:t>коучсет</a:t>
          </a:r>
          <a:endParaRPr lang="ru-RU" sz="800" dirty="0"/>
        </a:p>
      </dgm:t>
    </dgm:pt>
    <dgm:pt modelId="{8DA3EE12-9C42-42DD-917C-028C5CC59EE7}" type="parTrans" cxnId="{97E89921-60A5-45DC-81B2-2E77DC6589A0}">
      <dgm:prSet/>
      <dgm:spPr/>
      <dgm:t>
        <a:bodyPr/>
        <a:lstStyle/>
        <a:p>
          <a:endParaRPr lang="ru-RU"/>
        </a:p>
      </dgm:t>
    </dgm:pt>
    <dgm:pt modelId="{0903770B-09F8-4950-B3A0-E7349A342D48}" type="sibTrans" cxnId="{97E89921-60A5-45DC-81B2-2E77DC6589A0}">
      <dgm:prSet/>
      <dgm:spPr/>
      <dgm:t>
        <a:bodyPr/>
        <a:lstStyle/>
        <a:p>
          <a:endParaRPr lang="ru-RU"/>
        </a:p>
      </dgm:t>
    </dgm:pt>
    <dgm:pt modelId="{247A86A3-6F12-4345-A3E9-8E27B3DA8ADD}">
      <dgm:prSet custT="1"/>
      <dgm:spPr>
        <a:solidFill>
          <a:srgbClr val="336699"/>
        </a:solidFill>
      </dgm:spPr>
      <dgm:t>
        <a:bodyPr/>
        <a:lstStyle/>
        <a:p>
          <a:r>
            <a:rPr lang="ru-RU" sz="800" dirty="0"/>
            <a:t>Мотивация педагога</a:t>
          </a:r>
        </a:p>
      </dgm:t>
    </dgm:pt>
    <dgm:pt modelId="{44B9ED5D-78AC-4DD6-8225-9E3E3361788D}" type="parTrans" cxnId="{220A598A-63ED-4EDA-A530-AD7634A532AB}">
      <dgm:prSet/>
      <dgm:spPr/>
      <dgm:t>
        <a:bodyPr/>
        <a:lstStyle/>
        <a:p>
          <a:endParaRPr lang="ru-RU"/>
        </a:p>
      </dgm:t>
    </dgm:pt>
    <dgm:pt modelId="{500DF915-F81A-4A72-919F-792F465270C2}" type="sibTrans" cxnId="{220A598A-63ED-4EDA-A530-AD7634A532AB}">
      <dgm:prSet/>
      <dgm:spPr/>
      <dgm:t>
        <a:bodyPr/>
        <a:lstStyle/>
        <a:p>
          <a:endParaRPr lang="ru-RU"/>
        </a:p>
      </dgm:t>
    </dgm:pt>
    <dgm:pt modelId="{2327A038-A51F-4B4F-AF00-7523AA347957}">
      <dgm:prSet custT="1"/>
      <dgm:spPr>
        <a:solidFill>
          <a:srgbClr val="336699"/>
        </a:solidFill>
      </dgm:spPr>
      <dgm:t>
        <a:bodyPr/>
        <a:lstStyle/>
        <a:p>
          <a:r>
            <a:rPr lang="ru-RU" sz="800" dirty="0"/>
            <a:t>Потребности педагога</a:t>
          </a:r>
        </a:p>
      </dgm:t>
    </dgm:pt>
    <dgm:pt modelId="{3CB38D21-BA9C-4D77-B207-69E199A2C720}" type="parTrans" cxnId="{E7017756-32D8-4CA7-AE08-6FA0C250D99A}">
      <dgm:prSet/>
      <dgm:spPr/>
      <dgm:t>
        <a:bodyPr/>
        <a:lstStyle/>
        <a:p>
          <a:endParaRPr lang="ru-RU"/>
        </a:p>
      </dgm:t>
    </dgm:pt>
    <dgm:pt modelId="{D4B161F6-1A99-420E-8B5F-94E9BC4CB40E}" type="sibTrans" cxnId="{E7017756-32D8-4CA7-AE08-6FA0C250D99A}">
      <dgm:prSet/>
      <dgm:spPr/>
      <dgm:t>
        <a:bodyPr/>
        <a:lstStyle/>
        <a:p>
          <a:endParaRPr lang="ru-RU"/>
        </a:p>
      </dgm:t>
    </dgm:pt>
    <dgm:pt modelId="{ECFF7E26-14F1-41EC-AD11-6D0F0B24B0D4}">
      <dgm:prSet custT="1"/>
      <dgm:spPr>
        <a:solidFill>
          <a:srgbClr val="336699"/>
        </a:solidFill>
      </dgm:spPr>
      <dgm:t>
        <a:bodyPr/>
        <a:lstStyle/>
        <a:p>
          <a:r>
            <a:rPr lang="ru-RU" sz="900" dirty="0">
              <a:solidFill>
                <a:schemeClr val="bg1"/>
              </a:solidFill>
              <a:effectLst/>
              <a:latin typeface="Times New Roman"/>
              <a:ea typeface="Calibri"/>
            </a:rPr>
            <a:t>Размещение материалов педагогов в сети Интернет</a:t>
          </a:r>
        </a:p>
        <a:p>
          <a:endParaRPr lang="ru-RU" sz="900" dirty="0">
            <a:solidFill>
              <a:schemeClr val="bg1"/>
            </a:solidFill>
            <a:effectLst/>
            <a:latin typeface="Times New Roman"/>
            <a:ea typeface="Calibri"/>
          </a:endParaRPr>
        </a:p>
      </dgm:t>
    </dgm:pt>
    <dgm:pt modelId="{61870881-F16B-4DED-B817-7E08D298C875}" type="parTrans" cxnId="{180742C0-A880-4DAC-BFAF-054F58F47BE4}">
      <dgm:prSet/>
      <dgm:spPr/>
      <dgm:t>
        <a:bodyPr/>
        <a:lstStyle/>
        <a:p>
          <a:endParaRPr lang="ru-RU"/>
        </a:p>
      </dgm:t>
    </dgm:pt>
    <dgm:pt modelId="{EB7DA7BA-DC55-4D7D-BFDD-714FCFCF0454}" type="sibTrans" cxnId="{180742C0-A880-4DAC-BFAF-054F58F47BE4}">
      <dgm:prSet/>
      <dgm:spPr/>
      <dgm:t>
        <a:bodyPr/>
        <a:lstStyle/>
        <a:p>
          <a:endParaRPr lang="ru-RU"/>
        </a:p>
      </dgm:t>
    </dgm:pt>
    <dgm:pt modelId="{1B895314-84D4-49B3-9693-185C25D3BA38}">
      <dgm:prSet custT="1"/>
      <dgm:spPr>
        <a:solidFill>
          <a:srgbClr val="336699"/>
        </a:solidFill>
      </dgm:spPr>
      <dgm:t>
        <a:bodyPr/>
        <a:lstStyle/>
        <a:p>
          <a:r>
            <a:rPr lang="ru-RU" sz="900" dirty="0" smtClean="0">
              <a:latin typeface="Times New Roman"/>
              <a:ea typeface="Times New Roman"/>
            </a:rPr>
            <a:t> </a:t>
          </a:r>
          <a:r>
            <a:rPr lang="ru-RU" sz="900" dirty="0" err="1">
              <a:latin typeface="Times New Roman"/>
              <a:ea typeface="Times New Roman"/>
            </a:rPr>
            <a:t>творчесике</a:t>
          </a:r>
          <a:r>
            <a:rPr lang="ru-RU" sz="900" dirty="0">
              <a:latin typeface="Times New Roman"/>
              <a:ea typeface="Times New Roman"/>
            </a:rPr>
            <a:t> группы</a:t>
          </a:r>
          <a:endParaRPr lang="ru-RU" sz="900" dirty="0"/>
        </a:p>
      </dgm:t>
    </dgm:pt>
    <dgm:pt modelId="{15BBCBE0-7A13-4DE8-BF9A-021F4733DCB2}" type="parTrans" cxnId="{2338B7E7-E00E-44A2-89BE-BF77BD61EEFE}">
      <dgm:prSet/>
      <dgm:spPr/>
      <dgm:t>
        <a:bodyPr/>
        <a:lstStyle/>
        <a:p>
          <a:endParaRPr lang="ru-RU"/>
        </a:p>
      </dgm:t>
    </dgm:pt>
    <dgm:pt modelId="{2B230818-E9B4-46F8-8E16-831E7049C45F}" type="sibTrans" cxnId="{2338B7E7-E00E-44A2-89BE-BF77BD61EEFE}">
      <dgm:prSet/>
      <dgm:spPr/>
      <dgm:t>
        <a:bodyPr/>
        <a:lstStyle/>
        <a:p>
          <a:endParaRPr lang="ru-RU"/>
        </a:p>
      </dgm:t>
    </dgm:pt>
    <dgm:pt modelId="{15DF6EA3-6BCB-4177-AE6E-60788137A1F2}">
      <dgm:prSet/>
      <dgm:spPr>
        <a:solidFill>
          <a:srgbClr val="336699"/>
        </a:solidFill>
      </dgm:spPr>
      <dgm:t>
        <a:bodyPr/>
        <a:lstStyle/>
        <a:p>
          <a:r>
            <a: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Издательство АО</a:t>
          </a:r>
        </a:p>
        <a:p>
          <a:r>
            <a: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« Просвещение»,  «Бином»</a:t>
          </a:r>
          <a:endParaRPr lang="ru-RU" dirty="0">
            <a:solidFill>
              <a:schemeClr val="bg2"/>
            </a:solidFill>
          </a:endParaRPr>
        </a:p>
      </dgm:t>
    </dgm:pt>
    <dgm:pt modelId="{F3C15AE9-4497-4546-9265-ECC405778206}" type="parTrans" cxnId="{87639B8B-7ABF-47AC-81ED-48399EF2E3CF}">
      <dgm:prSet/>
      <dgm:spPr/>
      <dgm:t>
        <a:bodyPr/>
        <a:lstStyle/>
        <a:p>
          <a:endParaRPr lang="ru-RU"/>
        </a:p>
      </dgm:t>
    </dgm:pt>
    <dgm:pt modelId="{75FAA3CA-AC7F-407A-BAA0-95F2755066BF}" type="sibTrans" cxnId="{87639B8B-7ABF-47AC-81ED-48399EF2E3CF}">
      <dgm:prSet/>
      <dgm:spPr/>
      <dgm:t>
        <a:bodyPr/>
        <a:lstStyle/>
        <a:p>
          <a:endParaRPr lang="ru-RU"/>
        </a:p>
      </dgm:t>
    </dgm:pt>
    <dgm:pt modelId="{D4859D5C-0AEC-4C66-9570-13AABC014EAE}" type="pres">
      <dgm:prSet presAssocID="{7D1032A8-80C8-42B9-9B55-FBEFC3B733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64AAAB-EAB8-4B7D-A892-AF3571B2D877}" type="pres">
      <dgm:prSet presAssocID="{B5B45D9A-B09C-4AEE-821C-996917B23178}" presName="hierRoot1" presStyleCnt="0">
        <dgm:presLayoutVars>
          <dgm:hierBranch val="init"/>
        </dgm:presLayoutVars>
      </dgm:prSet>
      <dgm:spPr/>
    </dgm:pt>
    <dgm:pt modelId="{3E4A3CA4-BDE3-4F56-A700-E6CFEB101C48}" type="pres">
      <dgm:prSet presAssocID="{B5B45D9A-B09C-4AEE-821C-996917B23178}" presName="rootComposite1" presStyleCnt="0"/>
      <dgm:spPr/>
    </dgm:pt>
    <dgm:pt modelId="{BF65B039-5ED4-401E-BBB8-DA63DEACF22D}" type="pres">
      <dgm:prSet presAssocID="{B5B45D9A-B09C-4AEE-821C-996917B23178}" presName="rootText1" presStyleLbl="node0" presStyleIdx="0" presStyleCnt="1" custScaleX="290246" custLinFactNeighborX="-4073" custLinFactNeighborY="-4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26B130-E5A8-4DBB-97A1-A16AA07AC1B0}" type="pres">
      <dgm:prSet presAssocID="{B5B45D9A-B09C-4AEE-821C-996917B2317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D24BF00-8C4F-47D4-9BCF-4F64ADC5E425}" type="pres">
      <dgm:prSet presAssocID="{B5B45D9A-B09C-4AEE-821C-996917B23178}" presName="hierChild2" presStyleCnt="0"/>
      <dgm:spPr/>
    </dgm:pt>
    <dgm:pt modelId="{F92633B7-B605-4388-9276-4EC18C2762AE}" type="pres">
      <dgm:prSet presAssocID="{39EEBBA0-21E2-4C38-9668-A6DC9A0AEDED}" presName="Name37" presStyleLbl="parChTrans1D2" presStyleIdx="0" presStyleCnt="6"/>
      <dgm:spPr/>
      <dgm:t>
        <a:bodyPr/>
        <a:lstStyle/>
        <a:p>
          <a:endParaRPr lang="ru-RU"/>
        </a:p>
      </dgm:t>
    </dgm:pt>
    <dgm:pt modelId="{D6A66909-A155-4961-A67D-4A7073D3BD29}" type="pres">
      <dgm:prSet presAssocID="{C869BC90-26ED-410A-A567-F28702D8741C}" presName="hierRoot2" presStyleCnt="0">
        <dgm:presLayoutVars>
          <dgm:hierBranch val="init"/>
        </dgm:presLayoutVars>
      </dgm:prSet>
      <dgm:spPr/>
    </dgm:pt>
    <dgm:pt modelId="{3FC3C8B9-FE29-4BA7-892C-D93A8FAF7C5F}" type="pres">
      <dgm:prSet presAssocID="{C869BC90-26ED-410A-A567-F28702D8741C}" presName="rootComposite" presStyleCnt="0"/>
      <dgm:spPr/>
    </dgm:pt>
    <dgm:pt modelId="{D6C47232-64CB-4C31-94DE-2B96742D14B3}" type="pres">
      <dgm:prSet presAssocID="{C869BC90-26ED-410A-A567-F28702D8741C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6D679A-5A4B-410C-802B-FCD1058531BA}" type="pres">
      <dgm:prSet presAssocID="{C869BC90-26ED-410A-A567-F28702D8741C}" presName="rootConnector" presStyleLbl="node2" presStyleIdx="0" presStyleCnt="6"/>
      <dgm:spPr/>
      <dgm:t>
        <a:bodyPr/>
        <a:lstStyle/>
        <a:p>
          <a:endParaRPr lang="ru-RU"/>
        </a:p>
      </dgm:t>
    </dgm:pt>
    <dgm:pt modelId="{D4A7FBB1-B7BB-41AA-8CD7-2C19CEA0722F}" type="pres">
      <dgm:prSet presAssocID="{C869BC90-26ED-410A-A567-F28702D8741C}" presName="hierChild4" presStyleCnt="0"/>
      <dgm:spPr/>
    </dgm:pt>
    <dgm:pt modelId="{AC43BE99-47FD-46A7-8BA3-B9C2A0EC308C}" type="pres">
      <dgm:prSet presAssocID="{3FA92FD7-2A0D-481A-8C6A-84509B339049}" presName="Name37" presStyleLbl="parChTrans1D3" presStyleIdx="0" presStyleCnt="23"/>
      <dgm:spPr/>
      <dgm:t>
        <a:bodyPr/>
        <a:lstStyle/>
        <a:p>
          <a:endParaRPr lang="ru-RU"/>
        </a:p>
      </dgm:t>
    </dgm:pt>
    <dgm:pt modelId="{EB79570A-86F9-461F-84E4-8EAC9C36B071}" type="pres">
      <dgm:prSet presAssocID="{661286F5-3A19-479A-A5A3-C0B40A602C51}" presName="hierRoot2" presStyleCnt="0">
        <dgm:presLayoutVars>
          <dgm:hierBranch val="init"/>
        </dgm:presLayoutVars>
      </dgm:prSet>
      <dgm:spPr/>
    </dgm:pt>
    <dgm:pt modelId="{7ED28D4F-846C-49A0-BAEC-4A01675C38F3}" type="pres">
      <dgm:prSet presAssocID="{661286F5-3A19-479A-A5A3-C0B40A602C51}" presName="rootComposite" presStyleCnt="0"/>
      <dgm:spPr/>
    </dgm:pt>
    <dgm:pt modelId="{988F0A4E-ADBA-47B1-9CE6-447B1D070920}" type="pres">
      <dgm:prSet presAssocID="{661286F5-3A19-479A-A5A3-C0B40A602C51}" presName="rootText" presStyleLbl="node3" presStyleIdx="0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B3A04C-9FFE-456F-91A7-510B5A12077A}" type="pres">
      <dgm:prSet presAssocID="{661286F5-3A19-479A-A5A3-C0B40A602C51}" presName="rootConnector" presStyleLbl="node3" presStyleIdx="0" presStyleCnt="23"/>
      <dgm:spPr/>
      <dgm:t>
        <a:bodyPr/>
        <a:lstStyle/>
        <a:p>
          <a:endParaRPr lang="ru-RU"/>
        </a:p>
      </dgm:t>
    </dgm:pt>
    <dgm:pt modelId="{2ED512C7-58F3-4129-9A6D-F9A81AF651B6}" type="pres">
      <dgm:prSet presAssocID="{661286F5-3A19-479A-A5A3-C0B40A602C51}" presName="hierChild4" presStyleCnt="0"/>
      <dgm:spPr/>
    </dgm:pt>
    <dgm:pt modelId="{C11E1B16-1D06-4B39-AF4F-C40DEFF6D188}" type="pres">
      <dgm:prSet presAssocID="{661286F5-3A19-479A-A5A3-C0B40A602C51}" presName="hierChild5" presStyleCnt="0"/>
      <dgm:spPr/>
    </dgm:pt>
    <dgm:pt modelId="{F234BEEB-4FD0-419C-AC64-0B0B2E592FC8}" type="pres">
      <dgm:prSet presAssocID="{8B7106AD-7B05-4652-BB1A-B8CC2531B53F}" presName="Name37" presStyleLbl="parChTrans1D3" presStyleIdx="1" presStyleCnt="23"/>
      <dgm:spPr/>
      <dgm:t>
        <a:bodyPr/>
        <a:lstStyle/>
        <a:p>
          <a:endParaRPr lang="ru-RU"/>
        </a:p>
      </dgm:t>
    </dgm:pt>
    <dgm:pt modelId="{5F587EDE-35E1-4F98-89A0-1DF15950B38F}" type="pres">
      <dgm:prSet presAssocID="{387C10BD-3DD0-4170-A656-1C1D7AEAF89B}" presName="hierRoot2" presStyleCnt="0">
        <dgm:presLayoutVars>
          <dgm:hierBranch val="init"/>
        </dgm:presLayoutVars>
      </dgm:prSet>
      <dgm:spPr/>
    </dgm:pt>
    <dgm:pt modelId="{DB5D5D42-A5B4-46FD-8EA1-B26A42EAAC41}" type="pres">
      <dgm:prSet presAssocID="{387C10BD-3DD0-4170-A656-1C1D7AEAF89B}" presName="rootComposite" presStyleCnt="0"/>
      <dgm:spPr/>
    </dgm:pt>
    <dgm:pt modelId="{52C44CF0-55D1-4F6A-876A-DF2ACE920670}" type="pres">
      <dgm:prSet presAssocID="{387C10BD-3DD0-4170-A656-1C1D7AEAF89B}" presName="rootText" presStyleLbl="node3" presStyleIdx="1" presStyleCnt="23" custScaleX="109822" custScaleY="131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D75C2C-7D57-4339-BFCA-8AE094038DFA}" type="pres">
      <dgm:prSet presAssocID="{387C10BD-3DD0-4170-A656-1C1D7AEAF89B}" presName="rootConnector" presStyleLbl="node3" presStyleIdx="1" presStyleCnt="23"/>
      <dgm:spPr/>
      <dgm:t>
        <a:bodyPr/>
        <a:lstStyle/>
        <a:p>
          <a:endParaRPr lang="ru-RU"/>
        </a:p>
      </dgm:t>
    </dgm:pt>
    <dgm:pt modelId="{60725041-C5F6-4B69-BFC0-4F7E784FEAE2}" type="pres">
      <dgm:prSet presAssocID="{387C10BD-3DD0-4170-A656-1C1D7AEAF89B}" presName="hierChild4" presStyleCnt="0"/>
      <dgm:spPr/>
    </dgm:pt>
    <dgm:pt modelId="{40EAD1E4-0D52-412D-8E2A-A6445A6F5671}" type="pres">
      <dgm:prSet presAssocID="{387C10BD-3DD0-4170-A656-1C1D7AEAF89B}" presName="hierChild5" presStyleCnt="0"/>
      <dgm:spPr/>
    </dgm:pt>
    <dgm:pt modelId="{D809D30B-DBF2-4038-BA03-ACA76422880B}" type="pres">
      <dgm:prSet presAssocID="{6E8A556D-385E-4666-BAA4-554171D16FB9}" presName="Name37" presStyleLbl="parChTrans1D3" presStyleIdx="2" presStyleCnt="23"/>
      <dgm:spPr/>
      <dgm:t>
        <a:bodyPr/>
        <a:lstStyle/>
        <a:p>
          <a:endParaRPr lang="ru-RU"/>
        </a:p>
      </dgm:t>
    </dgm:pt>
    <dgm:pt modelId="{96D9D948-5B8F-4586-9DFC-5ECBCB09816A}" type="pres">
      <dgm:prSet presAssocID="{D26EB15A-F150-4B4C-B328-A7EBB5EFB8C3}" presName="hierRoot2" presStyleCnt="0">
        <dgm:presLayoutVars>
          <dgm:hierBranch val="init"/>
        </dgm:presLayoutVars>
      </dgm:prSet>
      <dgm:spPr/>
    </dgm:pt>
    <dgm:pt modelId="{D1784BBF-EB2B-4154-AB21-383609AEA415}" type="pres">
      <dgm:prSet presAssocID="{D26EB15A-F150-4B4C-B328-A7EBB5EFB8C3}" presName="rootComposite" presStyleCnt="0"/>
      <dgm:spPr/>
    </dgm:pt>
    <dgm:pt modelId="{267CD874-509E-4274-A22D-911EC7818A92}" type="pres">
      <dgm:prSet presAssocID="{D26EB15A-F150-4B4C-B328-A7EBB5EFB8C3}" presName="rootText" presStyleLbl="node3" presStyleIdx="2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E5AF12-74C8-45BC-B82A-E776C80702A3}" type="pres">
      <dgm:prSet presAssocID="{D26EB15A-F150-4B4C-B328-A7EBB5EFB8C3}" presName="rootConnector" presStyleLbl="node3" presStyleIdx="2" presStyleCnt="23"/>
      <dgm:spPr/>
      <dgm:t>
        <a:bodyPr/>
        <a:lstStyle/>
        <a:p>
          <a:endParaRPr lang="ru-RU"/>
        </a:p>
      </dgm:t>
    </dgm:pt>
    <dgm:pt modelId="{11104452-CBDA-41DB-AF0C-383681EB5447}" type="pres">
      <dgm:prSet presAssocID="{D26EB15A-F150-4B4C-B328-A7EBB5EFB8C3}" presName="hierChild4" presStyleCnt="0"/>
      <dgm:spPr/>
    </dgm:pt>
    <dgm:pt modelId="{E812FDC6-7D71-4B66-9EBA-AF4B42565773}" type="pres">
      <dgm:prSet presAssocID="{D26EB15A-F150-4B4C-B328-A7EBB5EFB8C3}" presName="hierChild5" presStyleCnt="0"/>
      <dgm:spPr/>
    </dgm:pt>
    <dgm:pt modelId="{BA4EC787-5519-46E4-A64E-A3BCCC4E96E5}" type="pres">
      <dgm:prSet presAssocID="{BC986BB5-4666-4C7C-A453-3315AD0F62D8}" presName="Name37" presStyleLbl="parChTrans1D3" presStyleIdx="3" presStyleCnt="23"/>
      <dgm:spPr/>
      <dgm:t>
        <a:bodyPr/>
        <a:lstStyle/>
        <a:p>
          <a:endParaRPr lang="ru-RU"/>
        </a:p>
      </dgm:t>
    </dgm:pt>
    <dgm:pt modelId="{4B24639C-167D-4FC0-BF97-102D54CDBF0E}" type="pres">
      <dgm:prSet presAssocID="{3EA428DC-E692-4488-91F4-DB1C1E166D20}" presName="hierRoot2" presStyleCnt="0">
        <dgm:presLayoutVars>
          <dgm:hierBranch val="init"/>
        </dgm:presLayoutVars>
      </dgm:prSet>
      <dgm:spPr/>
    </dgm:pt>
    <dgm:pt modelId="{7271C76C-181C-4355-A987-349119C3A028}" type="pres">
      <dgm:prSet presAssocID="{3EA428DC-E692-4488-91F4-DB1C1E166D20}" presName="rootComposite" presStyleCnt="0"/>
      <dgm:spPr/>
    </dgm:pt>
    <dgm:pt modelId="{EB8EF4EE-933F-4083-8C12-E71FB927B578}" type="pres">
      <dgm:prSet presAssocID="{3EA428DC-E692-4488-91F4-DB1C1E166D20}" presName="rootText" presStyleLbl="node3" presStyleIdx="3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612BA6-BB05-4F63-99AB-73A4AA2C57D4}" type="pres">
      <dgm:prSet presAssocID="{3EA428DC-E692-4488-91F4-DB1C1E166D20}" presName="rootConnector" presStyleLbl="node3" presStyleIdx="3" presStyleCnt="23"/>
      <dgm:spPr/>
      <dgm:t>
        <a:bodyPr/>
        <a:lstStyle/>
        <a:p>
          <a:endParaRPr lang="ru-RU"/>
        </a:p>
      </dgm:t>
    </dgm:pt>
    <dgm:pt modelId="{C3F9C2D8-7232-446B-B0EF-3A9423BBB907}" type="pres">
      <dgm:prSet presAssocID="{3EA428DC-E692-4488-91F4-DB1C1E166D20}" presName="hierChild4" presStyleCnt="0"/>
      <dgm:spPr/>
    </dgm:pt>
    <dgm:pt modelId="{F1186BFD-6AA7-42A9-BDBA-1B32ACAA8BEC}" type="pres">
      <dgm:prSet presAssocID="{3EA428DC-E692-4488-91F4-DB1C1E166D20}" presName="hierChild5" presStyleCnt="0"/>
      <dgm:spPr/>
    </dgm:pt>
    <dgm:pt modelId="{01FE70C4-EACE-4A0A-A679-2327E9E859DC}" type="pres">
      <dgm:prSet presAssocID="{C869BC90-26ED-410A-A567-F28702D8741C}" presName="hierChild5" presStyleCnt="0"/>
      <dgm:spPr/>
    </dgm:pt>
    <dgm:pt modelId="{B14D2EB7-243C-4FEE-9499-868891542817}" type="pres">
      <dgm:prSet presAssocID="{5464E4AC-884B-4E95-9ABF-B92019CB2BB8}" presName="Name37" presStyleLbl="parChTrans1D2" presStyleIdx="1" presStyleCnt="6"/>
      <dgm:spPr/>
      <dgm:t>
        <a:bodyPr/>
        <a:lstStyle/>
        <a:p>
          <a:endParaRPr lang="ru-RU"/>
        </a:p>
      </dgm:t>
    </dgm:pt>
    <dgm:pt modelId="{BE303299-95B7-4CD3-9795-F8B45773294B}" type="pres">
      <dgm:prSet presAssocID="{031C3D43-5ECB-4E87-AD9B-8FABFDC2B1C4}" presName="hierRoot2" presStyleCnt="0">
        <dgm:presLayoutVars>
          <dgm:hierBranch val="init"/>
        </dgm:presLayoutVars>
      </dgm:prSet>
      <dgm:spPr/>
    </dgm:pt>
    <dgm:pt modelId="{63840772-EB5F-47D5-BF4D-28BD998A2356}" type="pres">
      <dgm:prSet presAssocID="{031C3D43-5ECB-4E87-AD9B-8FABFDC2B1C4}" presName="rootComposite" presStyleCnt="0"/>
      <dgm:spPr/>
    </dgm:pt>
    <dgm:pt modelId="{7C3E040E-0EEB-432A-9314-BBF2ADD44349}" type="pres">
      <dgm:prSet presAssocID="{031C3D43-5ECB-4E87-AD9B-8FABFDC2B1C4}" presName="rootText" presStyleLbl="node2" presStyleIdx="1" presStyleCnt="6" custScaleX="115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838A7A-0840-480B-8F99-BAAEC76694CB}" type="pres">
      <dgm:prSet presAssocID="{031C3D43-5ECB-4E87-AD9B-8FABFDC2B1C4}" presName="rootConnector" presStyleLbl="node2" presStyleIdx="1" presStyleCnt="6"/>
      <dgm:spPr/>
      <dgm:t>
        <a:bodyPr/>
        <a:lstStyle/>
        <a:p>
          <a:endParaRPr lang="ru-RU"/>
        </a:p>
      </dgm:t>
    </dgm:pt>
    <dgm:pt modelId="{8BFC1536-4CF8-4079-95F2-61EE11A4FF11}" type="pres">
      <dgm:prSet presAssocID="{031C3D43-5ECB-4E87-AD9B-8FABFDC2B1C4}" presName="hierChild4" presStyleCnt="0"/>
      <dgm:spPr/>
    </dgm:pt>
    <dgm:pt modelId="{AB1C4943-F35D-47C9-9D29-A07B35E9DC54}" type="pres">
      <dgm:prSet presAssocID="{44B9ED5D-78AC-4DD6-8225-9E3E3361788D}" presName="Name37" presStyleLbl="parChTrans1D3" presStyleIdx="4" presStyleCnt="23"/>
      <dgm:spPr/>
      <dgm:t>
        <a:bodyPr/>
        <a:lstStyle/>
        <a:p>
          <a:endParaRPr lang="ru-RU"/>
        </a:p>
      </dgm:t>
    </dgm:pt>
    <dgm:pt modelId="{7BABB665-53E8-4732-917C-0E8FC20DD47F}" type="pres">
      <dgm:prSet presAssocID="{247A86A3-6F12-4345-A3E9-8E27B3DA8ADD}" presName="hierRoot2" presStyleCnt="0">
        <dgm:presLayoutVars>
          <dgm:hierBranch val="init"/>
        </dgm:presLayoutVars>
      </dgm:prSet>
      <dgm:spPr/>
    </dgm:pt>
    <dgm:pt modelId="{9F327220-F969-44A4-814D-0C856319C2F8}" type="pres">
      <dgm:prSet presAssocID="{247A86A3-6F12-4345-A3E9-8E27B3DA8ADD}" presName="rootComposite" presStyleCnt="0"/>
      <dgm:spPr/>
    </dgm:pt>
    <dgm:pt modelId="{56BB09BF-FDB3-4421-9477-7FB63D9D31DE}" type="pres">
      <dgm:prSet presAssocID="{247A86A3-6F12-4345-A3E9-8E27B3DA8ADD}" presName="rootText" presStyleLbl="node3" presStyleIdx="4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B3431D-B125-4F9B-A3F8-C629637CDBDD}" type="pres">
      <dgm:prSet presAssocID="{247A86A3-6F12-4345-A3E9-8E27B3DA8ADD}" presName="rootConnector" presStyleLbl="node3" presStyleIdx="4" presStyleCnt="23"/>
      <dgm:spPr/>
      <dgm:t>
        <a:bodyPr/>
        <a:lstStyle/>
        <a:p>
          <a:endParaRPr lang="ru-RU"/>
        </a:p>
      </dgm:t>
    </dgm:pt>
    <dgm:pt modelId="{069E1011-3D9C-4C68-9FC4-E2068568DF97}" type="pres">
      <dgm:prSet presAssocID="{247A86A3-6F12-4345-A3E9-8E27B3DA8ADD}" presName="hierChild4" presStyleCnt="0"/>
      <dgm:spPr/>
    </dgm:pt>
    <dgm:pt modelId="{6AE0A051-C4D2-4721-8D78-7AC4D63D2832}" type="pres">
      <dgm:prSet presAssocID="{247A86A3-6F12-4345-A3E9-8E27B3DA8ADD}" presName="hierChild5" presStyleCnt="0"/>
      <dgm:spPr/>
    </dgm:pt>
    <dgm:pt modelId="{BF512B58-9A0A-4E34-AF26-EFF93F3C31BB}" type="pres">
      <dgm:prSet presAssocID="{3CB38D21-BA9C-4D77-B207-69E199A2C720}" presName="Name37" presStyleLbl="parChTrans1D3" presStyleIdx="5" presStyleCnt="23"/>
      <dgm:spPr/>
      <dgm:t>
        <a:bodyPr/>
        <a:lstStyle/>
        <a:p>
          <a:endParaRPr lang="ru-RU"/>
        </a:p>
      </dgm:t>
    </dgm:pt>
    <dgm:pt modelId="{44994E7D-345B-4BD8-8D7D-3BD7D47F1826}" type="pres">
      <dgm:prSet presAssocID="{2327A038-A51F-4B4F-AF00-7523AA347957}" presName="hierRoot2" presStyleCnt="0">
        <dgm:presLayoutVars>
          <dgm:hierBranch val="init"/>
        </dgm:presLayoutVars>
      </dgm:prSet>
      <dgm:spPr/>
    </dgm:pt>
    <dgm:pt modelId="{DDE71027-58E4-4427-827F-C97C9ABA51FA}" type="pres">
      <dgm:prSet presAssocID="{2327A038-A51F-4B4F-AF00-7523AA347957}" presName="rootComposite" presStyleCnt="0"/>
      <dgm:spPr/>
    </dgm:pt>
    <dgm:pt modelId="{403CD9F0-B703-4920-B15A-8C40C85BF6DE}" type="pres">
      <dgm:prSet presAssocID="{2327A038-A51F-4B4F-AF00-7523AA347957}" presName="rootText" presStyleLbl="node3" presStyleIdx="5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3E9B03-263D-4B11-B60F-C628C7E46175}" type="pres">
      <dgm:prSet presAssocID="{2327A038-A51F-4B4F-AF00-7523AA347957}" presName="rootConnector" presStyleLbl="node3" presStyleIdx="5" presStyleCnt="23"/>
      <dgm:spPr/>
      <dgm:t>
        <a:bodyPr/>
        <a:lstStyle/>
        <a:p>
          <a:endParaRPr lang="ru-RU"/>
        </a:p>
      </dgm:t>
    </dgm:pt>
    <dgm:pt modelId="{5288FACE-3798-4D2C-B0F7-E381C238F001}" type="pres">
      <dgm:prSet presAssocID="{2327A038-A51F-4B4F-AF00-7523AA347957}" presName="hierChild4" presStyleCnt="0"/>
      <dgm:spPr/>
    </dgm:pt>
    <dgm:pt modelId="{9D65AEF9-28CE-45B5-89AD-C231BE2605DD}" type="pres">
      <dgm:prSet presAssocID="{2327A038-A51F-4B4F-AF00-7523AA347957}" presName="hierChild5" presStyleCnt="0"/>
      <dgm:spPr/>
    </dgm:pt>
    <dgm:pt modelId="{9AB1FE90-CB60-4228-A014-81FFB89A86B6}" type="pres">
      <dgm:prSet presAssocID="{8DA3EE12-9C42-42DD-917C-028C5CC59EE7}" presName="Name37" presStyleLbl="parChTrans1D3" presStyleIdx="6" presStyleCnt="23"/>
      <dgm:spPr/>
      <dgm:t>
        <a:bodyPr/>
        <a:lstStyle/>
        <a:p>
          <a:endParaRPr lang="ru-RU"/>
        </a:p>
      </dgm:t>
    </dgm:pt>
    <dgm:pt modelId="{4736C3A1-13C7-49B9-9CF2-4D4A49E1E2DE}" type="pres">
      <dgm:prSet presAssocID="{6BECA45E-EF8F-46FA-BCF4-BDDD9AB5E044}" presName="hierRoot2" presStyleCnt="0">
        <dgm:presLayoutVars>
          <dgm:hierBranch val="init"/>
        </dgm:presLayoutVars>
      </dgm:prSet>
      <dgm:spPr/>
    </dgm:pt>
    <dgm:pt modelId="{03C8F684-38C9-44AF-B6D9-978328BCE848}" type="pres">
      <dgm:prSet presAssocID="{6BECA45E-EF8F-46FA-BCF4-BDDD9AB5E044}" presName="rootComposite" presStyleCnt="0"/>
      <dgm:spPr/>
    </dgm:pt>
    <dgm:pt modelId="{6D4280CB-1DFD-444E-991A-7A9EF85657B5}" type="pres">
      <dgm:prSet presAssocID="{6BECA45E-EF8F-46FA-BCF4-BDDD9AB5E044}" presName="rootText" presStyleLbl="node3" presStyleIdx="6" presStyleCnt="23" custLinFactNeighborX="5405" custLinFactNeighborY="2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CE3D6B-E095-4233-8158-8B0765D34D4A}" type="pres">
      <dgm:prSet presAssocID="{6BECA45E-EF8F-46FA-BCF4-BDDD9AB5E044}" presName="rootConnector" presStyleLbl="node3" presStyleIdx="6" presStyleCnt="23"/>
      <dgm:spPr/>
      <dgm:t>
        <a:bodyPr/>
        <a:lstStyle/>
        <a:p>
          <a:endParaRPr lang="ru-RU"/>
        </a:p>
      </dgm:t>
    </dgm:pt>
    <dgm:pt modelId="{92E5BC04-723B-4420-8787-0C289F1DB117}" type="pres">
      <dgm:prSet presAssocID="{6BECA45E-EF8F-46FA-BCF4-BDDD9AB5E044}" presName="hierChild4" presStyleCnt="0"/>
      <dgm:spPr/>
    </dgm:pt>
    <dgm:pt modelId="{AD663E40-B093-4722-AD45-D1B92606D2AE}" type="pres">
      <dgm:prSet presAssocID="{6BECA45E-EF8F-46FA-BCF4-BDDD9AB5E044}" presName="hierChild5" presStyleCnt="0"/>
      <dgm:spPr/>
    </dgm:pt>
    <dgm:pt modelId="{7F6A3E81-A56B-4707-B60D-3059A18D1933}" type="pres">
      <dgm:prSet presAssocID="{031C3D43-5ECB-4E87-AD9B-8FABFDC2B1C4}" presName="hierChild5" presStyleCnt="0"/>
      <dgm:spPr/>
    </dgm:pt>
    <dgm:pt modelId="{CFDB5048-D07F-4822-BF47-14AA9DD8372B}" type="pres">
      <dgm:prSet presAssocID="{0A585647-84F6-434D-AD04-052F05E376CC}" presName="Name37" presStyleLbl="parChTrans1D2" presStyleIdx="2" presStyleCnt="6"/>
      <dgm:spPr/>
      <dgm:t>
        <a:bodyPr/>
        <a:lstStyle/>
        <a:p>
          <a:endParaRPr lang="ru-RU"/>
        </a:p>
      </dgm:t>
    </dgm:pt>
    <dgm:pt modelId="{15E4289A-DE58-430F-84C4-DDF8DA436C91}" type="pres">
      <dgm:prSet presAssocID="{EE0AD50F-ACDE-4E20-A9D0-1569A1759B18}" presName="hierRoot2" presStyleCnt="0">
        <dgm:presLayoutVars>
          <dgm:hierBranch val="init"/>
        </dgm:presLayoutVars>
      </dgm:prSet>
      <dgm:spPr/>
    </dgm:pt>
    <dgm:pt modelId="{D6CFB46A-D955-426C-B851-F81F4ADC95D8}" type="pres">
      <dgm:prSet presAssocID="{EE0AD50F-ACDE-4E20-A9D0-1569A1759B18}" presName="rootComposite" presStyleCnt="0"/>
      <dgm:spPr/>
    </dgm:pt>
    <dgm:pt modelId="{64F56657-8A31-44EE-896B-ED37E712CB92}" type="pres">
      <dgm:prSet presAssocID="{EE0AD50F-ACDE-4E20-A9D0-1569A1759B18}" presName="rootText" presStyleLbl="node2" presStyleIdx="2" presStyleCnt="6" custScaleX="118053" custLinFactNeighborX="805" custLinFactNeighborY="3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7BB944-AE64-4AFB-BB44-F8A4222C59C7}" type="pres">
      <dgm:prSet presAssocID="{EE0AD50F-ACDE-4E20-A9D0-1569A1759B18}" presName="rootConnector" presStyleLbl="node2" presStyleIdx="2" presStyleCnt="6"/>
      <dgm:spPr/>
      <dgm:t>
        <a:bodyPr/>
        <a:lstStyle/>
        <a:p>
          <a:endParaRPr lang="ru-RU"/>
        </a:p>
      </dgm:t>
    </dgm:pt>
    <dgm:pt modelId="{8E552BAC-EB44-4000-9EB3-544EC4B0CAF8}" type="pres">
      <dgm:prSet presAssocID="{EE0AD50F-ACDE-4E20-A9D0-1569A1759B18}" presName="hierChild4" presStyleCnt="0"/>
      <dgm:spPr/>
    </dgm:pt>
    <dgm:pt modelId="{FC81879F-B6B2-46ED-9D4C-6E3E77B056AE}" type="pres">
      <dgm:prSet presAssocID="{05F0E617-0100-4060-B21E-784DCD983847}" presName="Name37" presStyleLbl="parChTrans1D3" presStyleIdx="7" presStyleCnt="23"/>
      <dgm:spPr/>
      <dgm:t>
        <a:bodyPr/>
        <a:lstStyle/>
        <a:p>
          <a:endParaRPr lang="ru-RU"/>
        </a:p>
      </dgm:t>
    </dgm:pt>
    <dgm:pt modelId="{77CCC0E4-EB1D-40B3-8254-348984994707}" type="pres">
      <dgm:prSet presAssocID="{CCE5AB91-6233-42BE-9EAD-889882D3B849}" presName="hierRoot2" presStyleCnt="0">
        <dgm:presLayoutVars>
          <dgm:hierBranch val="init"/>
        </dgm:presLayoutVars>
      </dgm:prSet>
      <dgm:spPr/>
    </dgm:pt>
    <dgm:pt modelId="{F21322FE-B8ED-469D-AC14-36E2628F6272}" type="pres">
      <dgm:prSet presAssocID="{CCE5AB91-6233-42BE-9EAD-889882D3B849}" presName="rootComposite" presStyleCnt="0"/>
      <dgm:spPr/>
    </dgm:pt>
    <dgm:pt modelId="{2F90C054-F1D9-42F1-8C27-1BD89F493279}" type="pres">
      <dgm:prSet presAssocID="{CCE5AB91-6233-42BE-9EAD-889882D3B849}" presName="rootText" presStyleLbl="node3" presStyleIdx="7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9ACBD6-F973-4067-957B-6EDD12BC5DDA}" type="pres">
      <dgm:prSet presAssocID="{CCE5AB91-6233-42BE-9EAD-889882D3B849}" presName="rootConnector" presStyleLbl="node3" presStyleIdx="7" presStyleCnt="23"/>
      <dgm:spPr/>
      <dgm:t>
        <a:bodyPr/>
        <a:lstStyle/>
        <a:p>
          <a:endParaRPr lang="ru-RU"/>
        </a:p>
      </dgm:t>
    </dgm:pt>
    <dgm:pt modelId="{71EE43F7-A248-4129-95F5-043CB0653BB0}" type="pres">
      <dgm:prSet presAssocID="{CCE5AB91-6233-42BE-9EAD-889882D3B849}" presName="hierChild4" presStyleCnt="0"/>
      <dgm:spPr/>
    </dgm:pt>
    <dgm:pt modelId="{F78F81D2-753A-41BA-AE0A-A7ABAAD74487}" type="pres">
      <dgm:prSet presAssocID="{CCE5AB91-6233-42BE-9EAD-889882D3B849}" presName="hierChild5" presStyleCnt="0"/>
      <dgm:spPr/>
    </dgm:pt>
    <dgm:pt modelId="{3FCB642D-9FEA-4651-A654-AD9B49809BA0}" type="pres">
      <dgm:prSet presAssocID="{0D757F32-E51A-446F-AA08-26678F469DDC}" presName="Name37" presStyleLbl="parChTrans1D3" presStyleIdx="8" presStyleCnt="23"/>
      <dgm:spPr/>
      <dgm:t>
        <a:bodyPr/>
        <a:lstStyle/>
        <a:p>
          <a:endParaRPr lang="ru-RU"/>
        </a:p>
      </dgm:t>
    </dgm:pt>
    <dgm:pt modelId="{024D7A00-EC83-454D-AFDC-B3ADAB51DE86}" type="pres">
      <dgm:prSet presAssocID="{8D93BA46-7853-4E62-89D2-3B21C4AB051B}" presName="hierRoot2" presStyleCnt="0">
        <dgm:presLayoutVars>
          <dgm:hierBranch val="init"/>
        </dgm:presLayoutVars>
      </dgm:prSet>
      <dgm:spPr/>
    </dgm:pt>
    <dgm:pt modelId="{BA4B00E8-0A21-492B-8440-CEF56A531D2A}" type="pres">
      <dgm:prSet presAssocID="{8D93BA46-7853-4E62-89D2-3B21C4AB051B}" presName="rootComposite" presStyleCnt="0"/>
      <dgm:spPr/>
    </dgm:pt>
    <dgm:pt modelId="{5C27A3E0-0544-4345-8A38-189E35101949}" type="pres">
      <dgm:prSet presAssocID="{8D93BA46-7853-4E62-89D2-3B21C4AB051B}" presName="rootText" presStyleLbl="node3" presStyleIdx="8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CC51F6-C28A-4940-ACDB-05B39C7B99EC}" type="pres">
      <dgm:prSet presAssocID="{8D93BA46-7853-4E62-89D2-3B21C4AB051B}" presName="rootConnector" presStyleLbl="node3" presStyleIdx="8" presStyleCnt="23"/>
      <dgm:spPr/>
      <dgm:t>
        <a:bodyPr/>
        <a:lstStyle/>
        <a:p>
          <a:endParaRPr lang="ru-RU"/>
        </a:p>
      </dgm:t>
    </dgm:pt>
    <dgm:pt modelId="{81F42113-4553-427C-A3E6-CCBDB812D0DD}" type="pres">
      <dgm:prSet presAssocID="{8D93BA46-7853-4E62-89D2-3B21C4AB051B}" presName="hierChild4" presStyleCnt="0"/>
      <dgm:spPr/>
    </dgm:pt>
    <dgm:pt modelId="{AD330A58-BDEB-4898-A24D-EF90EE35CF53}" type="pres">
      <dgm:prSet presAssocID="{8D93BA46-7853-4E62-89D2-3B21C4AB051B}" presName="hierChild5" presStyleCnt="0"/>
      <dgm:spPr/>
    </dgm:pt>
    <dgm:pt modelId="{71FA170D-DFBF-492C-AED6-D1F3D4975D79}" type="pres">
      <dgm:prSet presAssocID="{DD4521DE-CC36-4BFB-B152-565086E73A72}" presName="Name37" presStyleLbl="parChTrans1D3" presStyleIdx="9" presStyleCnt="23"/>
      <dgm:spPr/>
      <dgm:t>
        <a:bodyPr/>
        <a:lstStyle/>
        <a:p>
          <a:endParaRPr lang="ru-RU"/>
        </a:p>
      </dgm:t>
    </dgm:pt>
    <dgm:pt modelId="{2C4E7ECB-4BEC-4866-9B12-BA2C2ACC1854}" type="pres">
      <dgm:prSet presAssocID="{0AC19B63-2495-4B72-BD3F-F69F23EA38B5}" presName="hierRoot2" presStyleCnt="0">
        <dgm:presLayoutVars>
          <dgm:hierBranch val="init"/>
        </dgm:presLayoutVars>
      </dgm:prSet>
      <dgm:spPr/>
    </dgm:pt>
    <dgm:pt modelId="{490C58CB-0721-48DB-9B19-7177EC3ECA1F}" type="pres">
      <dgm:prSet presAssocID="{0AC19B63-2495-4B72-BD3F-F69F23EA38B5}" presName="rootComposite" presStyleCnt="0"/>
      <dgm:spPr/>
    </dgm:pt>
    <dgm:pt modelId="{0E6EAC9C-9BCD-43C5-98C6-66D270A7EE9C}" type="pres">
      <dgm:prSet presAssocID="{0AC19B63-2495-4B72-BD3F-F69F23EA38B5}" presName="rootText" presStyleLbl="node3" presStyleIdx="9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714FA2-D117-4EA3-B1A7-069E1BFA3F19}" type="pres">
      <dgm:prSet presAssocID="{0AC19B63-2495-4B72-BD3F-F69F23EA38B5}" presName="rootConnector" presStyleLbl="node3" presStyleIdx="9" presStyleCnt="23"/>
      <dgm:spPr/>
      <dgm:t>
        <a:bodyPr/>
        <a:lstStyle/>
        <a:p>
          <a:endParaRPr lang="ru-RU"/>
        </a:p>
      </dgm:t>
    </dgm:pt>
    <dgm:pt modelId="{E66955B0-DA72-445A-B9D8-21DBF259B69F}" type="pres">
      <dgm:prSet presAssocID="{0AC19B63-2495-4B72-BD3F-F69F23EA38B5}" presName="hierChild4" presStyleCnt="0"/>
      <dgm:spPr/>
    </dgm:pt>
    <dgm:pt modelId="{0ED4E0CD-C3C5-4B3F-9C4D-6AE25E9DE827}" type="pres">
      <dgm:prSet presAssocID="{0AC19B63-2495-4B72-BD3F-F69F23EA38B5}" presName="hierChild5" presStyleCnt="0"/>
      <dgm:spPr/>
    </dgm:pt>
    <dgm:pt modelId="{562F2639-8FDC-4D11-9E90-9E26442C2FA9}" type="pres">
      <dgm:prSet presAssocID="{5F60C16C-71E1-4C4C-9817-C305551F30FA}" presName="Name37" presStyleLbl="parChTrans1D3" presStyleIdx="10" presStyleCnt="23"/>
      <dgm:spPr/>
      <dgm:t>
        <a:bodyPr/>
        <a:lstStyle/>
        <a:p>
          <a:endParaRPr lang="ru-RU"/>
        </a:p>
      </dgm:t>
    </dgm:pt>
    <dgm:pt modelId="{B79A27B3-F7B5-4751-8673-36FA874B51A1}" type="pres">
      <dgm:prSet presAssocID="{1711F21E-B5F2-4E24-A828-D91477B48F62}" presName="hierRoot2" presStyleCnt="0">
        <dgm:presLayoutVars>
          <dgm:hierBranch val="init"/>
        </dgm:presLayoutVars>
      </dgm:prSet>
      <dgm:spPr/>
    </dgm:pt>
    <dgm:pt modelId="{843FD211-8FC4-4390-9FA1-C4613D4E3F02}" type="pres">
      <dgm:prSet presAssocID="{1711F21E-B5F2-4E24-A828-D91477B48F62}" presName="rootComposite" presStyleCnt="0"/>
      <dgm:spPr/>
    </dgm:pt>
    <dgm:pt modelId="{7CCF52FC-BDDB-4678-8AEB-31769D9FF2AF}" type="pres">
      <dgm:prSet presAssocID="{1711F21E-B5F2-4E24-A828-D91477B48F62}" presName="rootText" presStyleLbl="node3" presStyleIdx="10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0ED9E3-909F-4EA8-9F7A-113D10100B19}" type="pres">
      <dgm:prSet presAssocID="{1711F21E-B5F2-4E24-A828-D91477B48F62}" presName="rootConnector" presStyleLbl="node3" presStyleIdx="10" presStyleCnt="23"/>
      <dgm:spPr/>
      <dgm:t>
        <a:bodyPr/>
        <a:lstStyle/>
        <a:p>
          <a:endParaRPr lang="ru-RU"/>
        </a:p>
      </dgm:t>
    </dgm:pt>
    <dgm:pt modelId="{14D3EF05-9F6C-4CD9-AB21-87BFDBAA5A7E}" type="pres">
      <dgm:prSet presAssocID="{1711F21E-B5F2-4E24-A828-D91477B48F62}" presName="hierChild4" presStyleCnt="0"/>
      <dgm:spPr/>
    </dgm:pt>
    <dgm:pt modelId="{75E6DEAF-EDF1-4E67-8284-20EC38122321}" type="pres">
      <dgm:prSet presAssocID="{1711F21E-B5F2-4E24-A828-D91477B48F62}" presName="hierChild5" presStyleCnt="0"/>
      <dgm:spPr/>
    </dgm:pt>
    <dgm:pt modelId="{5A306242-8833-4689-BDA7-607C97F63B19}" type="pres">
      <dgm:prSet presAssocID="{15BBCBE0-7A13-4DE8-BF9A-021F4733DCB2}" presName="Name37" presStyleLbl="parChTrans1D3" presStyleIdx="11" presStyleCnt="23"/>
      <dgm:spPr/>
      <dgm:t>
        <a:bodyPr/>
        <a:lstStyle/>
        <a:p>
          <a:endParaRPr lang="ru-RU"/>
        </a:p>
      </dgm:t>
    </dgm:pt>
    <dgm:pt modelId="{B7B0A17A-55B1-4D82-9A22-BF4854C7741E}" type="pres">
      <dgm:prSet presAssocID="{1B895314-84D4-49B3-9693-185C25D3BA38}" presName="hierRoot2" presStyleCnt="0">
        <dgm:presLayoutVars>
          <dgm:hierBranch val="init"/>
        </dgm:presLayoutVars>
      </dgm:prSet>
      <dgm:spPr/>
    </dgm:pt>
    <dgm:pt modelId="{A843FDC8-61D1-483E-A253-3DB5A3861B0A}" type="pres">
      <dgm:prSet presAssocID="{1B895314-84D4-49B3-9693-185C25D3BA38}" presName="rootComposite" presStyleCnt="0"/>
      <dgm:spPr/>
    </dgm:pt>
    <dgm:pt modelId="{D442422C-8D83-46A8-82B4-47E585236242}" type="pres">
      <dgm:prSet presAssocID="{1B895314-84D4-49B3-9693-185C25D3BA38}" presName="rootText" presStyleLbl="node3" presStyleIdx="11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E17149-EF60-4C56-8A4B-7B15230C178D}" type="pres">
      <dgm:prSet presAssocID="{1B895314-84D4-49B3-9693-185C25D3BA38}" presName="rootConnector" presStyleLbl="node3" presStyleIdx="11" presStyleCnt="23"/>
      <dgm:spPr/>
      <dgm:t>
        <a:bodyPr/>
        <a:lstStyle/>
        <a:p>
          <a:endParaRPr lang="ru-RU"/>
        </a:p>
      </dgm:t>
    </dgm:pt>
    <dgm:pt modelId="{CC832971-6BE9-4DD5-8E3C-176A2D5413DD}" type="pres">
      <dgm:prSet presAssocID="{1B895314-84D4-49B3-9693-185C25D3BA38}" presName="hierChild4" presStyleCnt="0"/>
      <dgm:spPr/>
    </dgm:pt>
    <dgm:pt modelId="{C0BE160B-B05E-46C7-A792-B865640B1B07}" type="pres">
      <dgm:prSet presAssocID="{1B895314-84D4-49B3-9693-185C25D3BA38}" presName="hierChild5" presStyleCnt="0"/>
      <dgm:spPr/>
    </dgm:pt>
    <dgm:pt modelId="{1EE17310-665C-4995-AAD3-4C62EBE2D529}" type="pres">
      <dgm:prSet presAssocID="{EE0AD50F-ACDE-4E20-A9D0-1569A1759B18}" presName="hierChild5" presStyleCnt="0"/>
      <dgm:spPr/>
    </dgm:pt>
    <dgm:pt modelId="{F2715D7A-F318-4942-9F5F-098C7DC4CF1F}" type="pres">
      <dgm:prSet presAssocID="{BF071CB3-D695-41FC-90FD-D5D0C4C664FC}" presName="Name37" presStyleLbl="parChTrans1D2" presStyleIdx="3" presStyleCnt="6"/>
      <dgm:spPr/>
      <dgm:t>
        <a:bodyPr/>
        <a:lstStyle/>
        <a:p>
          <a:endParaRPr lang="ru-RU"/>
        </a:p>
      </dgm:t>
    </dgm:pt>
    <dgm:pt modelId="{75B8C5D2-D7D9-4FFF-ABEB-E91DD8B8E06E}" type="pres">
      <dgm:prSet presAssocID="{57F79CB6-A233-4F43-8490-482C493E210B}" presName="hierRoot2" presStyleCnt="0">
        <dgm:presLayoutVars>
          <dgm:hierBranch val="init"/>
        </dgm:presLayoutVars>
      </dgm:prSet>
      <dgm:spPr/>
    </dgm:pt>
    <dgm:pt modelId="{D9C38545-4767-40E4-B409-7A42EE40E94B}" type="pres">
      <dgm:prSet presAssocID="{57F79CB6-A233-4F43-8490-482C493E210B}" presName="rootComposite" presStyleCnt="0"/>
      <dgm:spPr/>
    </dgm:pt>
    <dgm:pt modelId="{C4EDF470-03CE-423E-B9C0-6BABE55D72FE}" type="pres">
      <dgm:prSet presAssocID="{57F79CB6-A233-4F43-8490-482C493E210B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F39457-CD1D-4DA2-888C-7E1FA9B6DD19}" type="pres">
      <dgm:prSet presAssocID="{57F79CB6-A233-4F43-8490-482C493E210B}" presName="rootConnector" presStyleLbl="node2" presStyleIdx="3" presStyleCnt="6"/>
      <dgm:spPr/>
      <dgm:t>
        <a:bodyPr/>
        <a:lstStyle/>
        <a:p>
          <a:endParaRPr lang="ru-RU"/>
        </a:p>
      </dgm:t>
    </dgm:pt>
    <dgm:pt modelId="{BDAA1FBA-0AC4-42B1-BC9F-6B5D2DCF0756}" type="pres">
      <dgm:prSet presAssocID="{57F79CB6-A233-4F43-8490-482C493E210B}" presName="hierChild4" presStyleCnt="0"/>
      <dgm:spPr/>
    </dgm:pt>
    <dgm:pt modelId="{E3BA59A2-C028-414B-926A-76DB1915F1FE}" type="pres">
      <dgm:prSet presAssocID="{1F9A53AE-6356-4E22-95F4-2C17A22F821A}" presName="Name37" presStyleLbl="parChTrans1D3" presStyleIdx="12" presStyleCnt="23"/>
      <dgm:spPr/>
      <dgm:t>
        <a:bodyPr/>
        <a:lstStyle/>
        <a:p>
          <a:endParaRPr lang="ru-RU"/>
        </a:p>
      </dgm:t>
    </dgm:pt>
    <dgm:pt modelId="{40918651-1150-4C68-98C1-1C2BB78ED735}" type="pres">
      <dgm:prSet presAssocID="{9B651A35-2610-4FFA-9351-927A2C286711}" presName="hierRoot2" presStyleCnt="0">
        <dgm:presLayoutVars>
          <dgm:hierBranch val="init"/>
        </dgm:presLayoutVars>
      </dgm:prSet>
      <dgm:spPr/>
    </dgm:pt>
    <dgm:pt modelId="{CA324841-DB58-4CC0-9A23-E2C08C59F3CB}" type="pres">
      <dgm:prSet presAssocID="{9B651A35-2610-4FFA-9351-927A2C286711}" presName="rootComposite" presStyleCnt="0"/>
      <dgm:spPr/>
    </dgm:pt>
    <dgm:pt modelId="{A5747263-22BC-41AC-BFCE-EEDDEB624B7C}" type="pres">
      <dgm:prSet presAssocID="{9B651A35-2610-4FFA-9351-927A2C286711}" presName="rootText" presStyleLbl="node3" presStyleIdx="12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505628-3478-4927-B955-0D73F57F5E48}" type="pres">
      <dgm:prSet presAssocID="{9B651A35-2610-4FFA-9351-927A2C286711}" presName="rootConnector" presStyleLbl="node3" presStyleIdx="12" presStyleCnt="23"/>
      <dgm:spPr/>
      <dgm:t>
        <a:bodyPr/>
        <a:lstStyle/>
        <a:p>
          <a:endParaRPr lang="ru-RU"/>
        </a:p>
      </dgm:t>
    </dgm:pt>
    <dgm:pt modelId="{28F5E580-AD80-42F6-95BB-0DC85E123C33}" type="pres">
      <dgm:prSet presAssocID="{9B651A35-2610-4FFA-9351-927A2C286711}" presName="hierChild4" presStyleCnt="0"/>
      <dgm:spPr/>
    </dgm:pt>
    <dgm:pt modelId="{FD06AC86-6A1F-4B0F-9880-9B518E086160}" type="pres">
      <dgm:prSet presAssocID="{9B651A35-2610-4FFA-9351-927A2C286711}" presName="hierChild5" presStyleCnt="0"/>
      <dgm:spPr/>
    </dgm:pt>
    <dgm:pt modelId="{36781C43-1388-4FC0-89D3-9367D3321EAD}" type="pres">
      <dgm:prSet presAssocID="{4BEC73FF-1220-4C10-B8A7-965BF1FABB52}" presName="Name37" presStyleLbl="parChTrans1D3" presStyleIdx="13" presStyleCnt="23"/>
      <dgm:spPr/>
      <dgm:t>
        <a:bodyPr/>
        <a:lstStyle/>
        <a:p>
          <a:endParaRPr lang="ru-RU"/>
        </a:p>
      </dgm:t>
    </dgm:pt>
    <dgm:pt modelId="{A56D3D4C-B2A6-4377-B99B-BC26C59DC6CE}" type="pres">
      <dgm:prSet presAssocID="{710021A5-A8C1-491F-8E80-F2C32C9CDA7F}" presName="hierRoot2" presStyleCnt="0">
        <dgm:presLayoutVars>
          <dgm:hierBranch val="init"/>
        </dgm:presLayoutVars>
      </dgm:prSet>
      <dgm:spPr/>
    </dgm:pt>
    <dgm:pt modelId="{877046FA-EEA5-4AE3-AEC2-2278A90774C4}" type="pres">
      <dgm:prSet presAssocID="{710021A5-A8C1-491F-8E80-F2C32C9CDA7F}" presName="rootComposite" presStyleCnt="0"/>
      <dgm:spPr/>
    </dgm:pt>
    <dgm:pt modelId="{D270105F-6FE8-4D7C-AC41-937A1EB5853C}" type="pres">
      <dgm:prSet presAssocID="{710021A5-A8C1-491F-8E80-F2C32C9CDA7F}" presName="rootText" presStyleLbl="node3" presStyleIdx="13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E98AF-4BF1-4E57-BCDA-9D423D71F0FD}" type="pres">
      <dgm:prSet presAssocID="{710021A5-A8C1-491F-8E80-F2C32C9CDA7F}" presName="rootConnector" presStyleLbl="node3" presStyleIdx="13" presStyleCnt="23"/>
      <dgm:spPr/>
      <dgm:t>
        <a:bodyPr/>
        <a:lstStyle/>
        <a:p>
          <a:endParaRPr lang="ru-RU"/>
        </a:p>
      </dgm:t>
    </dgm:pt>
    <dgm:pt modelId="{3669F0C6-DB5F-4E70-AE0D-A6AF996AF59E}" type="pres">
      <dgm:prSet presAssocID="{710021A5-A8C1-491F-8E80-F2C32C9CDA7F}" presName="hierChild4" presStyleCnt="0"/>
      <dgm:spPr/>
    </dgm:pt>
    <dgm:pt modelId="{ABA90925-D7C8-4F65-8B6F-3E32EB19146B}" type="pres">
      <dgm:prSet presAssocID="{710021A5-A8C1-491F-8E80-F2C32C9CDA7F}" presName="hierChild5" presStyleCnt="0"/>
      <dgm:spPr/>
    </dgm:pt>
    <dgm:pt modelId="{1E5A7469-989A-4FA2-A846-3EF4A4EBDD1C}" type="pres">
      <dgm:prSet presAssocID="{66706F7C-FB9A-435F-B8A2-3567B190C42F}" presName="Name37" presStyleLbl="parChTrans1D3" presStyleIdx="14" presStyleCnt="23"/>
      <dgm:spPr/>
      <dgm:t>
        <a:bodyPr/>
        <a:lstStyle/>
        <a:p>
          <a:endParaRPr lang="ru-RU"/>
        </a:p>
      </dgm:t>
    </dgm:pt>
    <dgm:pt modelId="{CFD0F1FD-DDBB-4A07-B012-C0DC821266E6}" type="pres">
      <dgm:prSet presAssocID="{D1D1977F-46AB-4C1C-80F2-3D0D778B62C6}" presName="hierRoot2" presStyleCnt="0">
        <dgm:presLayoutVars>
          <dgm:hierBranch val="init"/>
        </dgm:presLayoutVars>
      </dgm:prSet>
      <dgm:spPr/>
    </dgm:pt>
    <dgm:pt modelId="{0902323B-52CB-477C-B79E-2FA969648207}" type="pres">
      <dgm:prSet presAssocID="{D1D1977F-46AB-4C1C-80F2-3D0D778B62C6}" presName="rootComposite" presStyleCnt="0"/>
      <dgm:spPr/>
    </dgm:pt>
    <dgm:pt modelId="{16F271D2-FFA9-48AF-AA92-7B2912CB0884}" type="pres">
      <dgm:prSet presAssocID="{D1D1977F-46AB-4C1C-80F2-3D0D778B62C6}" presName="rootText" presStyleLbl="node3" presStyleIdx="14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F2E84B-F41A-4CBF-95A2-4EDBCDB0AC68}" type="pres">
      <dgm:prSet presAssocID="{D1D1977F-46AB-4C1C-80F2-3D0D778B62C6}" presName="rootConnector" presStyleLbl="node3" presStyleIdx="14" presStyleCnt="23"/>
      <dgm:spPr/>
      <dgm:t>
        <a:bodyPr/>
        <a:lstStyle/>
        <a:p>
          <a:endParaRPr lang="ru-RU"/>
        </a:p>
      </dgm:t>
    </dgm:pt>
    <dgm:pt modelId="{D0883494-4A5F-4402-8057-DE9B18FD6D9B}" type="pres">
      <dgm:prSet presAssocID="{D1D1977F-46AB-4C1C-80F2-3D0D778B62C6}" presName="hierChild4" presStyleCnt="0"/>
      <dgm:spPr/>
    </dgm:pt>
    <dgm:pt modelId="{21ED882A-2B97-40E3-A77C-9DE896D9C869}" type="pres">
      <dgm:prSet presAssocID="{D1D1977F-46AB-4C1C-80F2-3D0D778B62C6}" presName="hierChild5" presStyleCnt="0"/>
      <dgm:spPr/>
    </dgm:pt>
    <dgm:pt modelId="{4381CAF3-9562-4EF7-BD41-002C06FD3EE3}" type="pres">
      <dgm:prSet presAssocID="{57F79CB6-A233-4F43-8490-482C493E210B}" presName="hierChild5" presStyleCnt="0"/>
      <dgm:spPr/>
    </dgm:pt>
    <dgm:pt modelId="{546BCCBF-786C-47AB-BCE2-9BCD2880BCE8}" type="pres">
      <dgm:prSet presAssocID="{EF1FC07B-03CE-43DC-9B3C-B21BEC477C30}" presName="Name37" presStyleLbl="parChTrans1D2" presStyleIdx="4" presStyleCnt="6"/>
      <dgm:spPr/>
      <dgm:t>
        <a:bodyPr/>
        <a:lstStyle/>
        <a:p>
          <a:endParaRPr lang="ru-RU"/>
        </a:p>
      </dgm:t>
    </dgm:pt>
    <dgm:pt modelId="{3F83EF2E-E70E-4C70-AE97-19D4A5FD41E2}" type="pres">
      <dgm:prSet presAssocID="{3A00BB1A-C8CA-498F-ABC7-29A24229C855}" presName="hierRoot2" presStyleCnt="0">
        <dgm:presLayoutVars>
          <dgm:hierBranch val="init"/>
        </dgm:presLayoutVars>
      </dgm:prSet>
      <dgm:spPr/>
    </dgm:pt>
    <dgm:pt modelId="{13869383-2351-4306-92CC-4217A6CCF4DB}" type="pres">
      <dgm:prSet presAssocID="{3A00BB1A-C8CA-498F-ABC7-29A24229C855}" presName="rootComposite" presStyleCnt="0"/>
      <dgm:spPr/>
    </dgm:pt>
    <dgm:pt modelId="{B9400FA0-65AF-4071-B4DB-D1E9C72C29DD}" type="pres">
      <dgm:prSet presAssocID="{3A00BB1A-C8CA-498F-ABC7-29A24229C855}" presName="rootText" presStyleLbl="node2" presStyleIdx="4" presStyleCnt="6" custScaleX="125331" custLinFactNeighborX="13365" custLinFactNeighborY="7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F529A1-05D5-4084-9DBD-5AAB3322BC90}" type="pres">
      <dgm:prSet presAssocID="{3A00BB1A-C8CA-498F-ABC7-29A24229C855}" presName="rootConnector" presStyleLbl="node2" presStyleIdx="4" presStyleCnt="6"/>
      <dgm:spPr/>
      <dgm:t>
        <a:bodyPr/>
        <a:lstStyle/>
        <a:p>
          <a:endParaRPr lang="ru-RU"/>
        </a:p>
      </dgm:t>
    </dgm:pt>
    <dgm:pt modelId="{CC2735BA-9846-440A-B8FD-B44B6574B130}" type="pres">
      <dgm:prSet presAssocID="{3A00BB1A-C8CA-498F-ABC7-29A24229C855}" presName="hierChild4" presStyleCnt="0"/>
      <dgm:spPr/>
    </dgm:pt>
    <dgm:pt modelId="{2F9AD524-84E0-412D-A6AE-63B9BDC9C735}" type="pres">
      <dgm:prSet presAssocID="{A1A542C2-BC92-4EB0-BB86-29B961D0BFEE}" presName="Name37" presStyleLbl="parChTrans1D3" presStyleIdx="15" presStyleCnt="23"/>
      <dgm:spPr/>
      <dgm:t>
        <a:bodyPr/>
        <a:lstStyle/>
        <a:p>
          <a:endParaRPr lang="ru-RU"/>
        </a:p>
      </dgm:t>
    </dgm:pt>
    <dgm:pt modelId="{A6BB4DF8-CE91-4EB3-BB4B-1A7061598BCD}" type="pres">
      <dgm:prSet presAssocID="{32096213-EBB1-47CD-8078-C96749DFD21E}" presName="hierRoot2" presStyleCnt="0">
        <dgm:presLayoutVars>
          <dgm:hierBranch val="init"/>
        </dgm:presLayoutVars>
      </dgm:prSet>
      <dgm:spPr/>
    </dgm:pt>
    <dgm:pt modelId="{604F6570-9C65-4B79-8350-828EFDB17EE5}" type="pres">
      <dgm:prSet presAssocID="{32096213-EBB1-47CD-8078-C96749DFD21E}" presName="rootComposite" presStyleCnt="0"/>
      <dgm:spPr/>
    </dgm:pt>
    <dgm:pt modelId="{6461F2F4-17EE-440B-8E9A-6BD8405EA858}" type="pres">
      <dgm:prSet presAssocID="{32096213-EBB1-47CD-8078-C96749DFD21E}" presName="rootText" presStyleLbl="node3" presStyleIdx="15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A19A59-3727-45BB-BC16-964B9B11220A}" type="pres">
      <dgm:prSet presAssocID="{32096213-EBB1-47CD-8078-C96749DFD21E}" presName="rootConnector" presStyleLbl="node3" presStyleIdx="15" presStyleCnt="23"/>
      <dgm:spPr/>
      <dgm:t>
        <a:bodyPr/>
        <a:lstStyle/>
        <a:p>
          <a:endParaRPr lang="ru-RU"/>
        </a:p>
      </dgm:t>
    </dgm:pt>
    <dgm:pt modelId="{DAEB717A-C3BE-46CE-ACBC-609F8F69289C}" type="pres">
      <dgm:prSet presAssocID="{32096213-EBB1-47CD-8078-C96749DFD21E}" presName="hierChild4" presStyleCnt="0"/>
      <dgm:spPr/>
    </dgm:pt>
    <dgm:pt modelId="{F8A5C22C-ACE9-4305-A194-33FF97B634C3}" type="pres">
      <dgm:prSet presAssocID="{32096213-EBB1-47CD-8078-C96749DFD21E}" presName="hierChild5" presStyleCnt="0"/>
      <dgm:spPr/>
    </dgm:pt>
    <dgm:pt modelId="{902A8CCA-3C62-42D5-B14B-9E605A282C17}" type="pres">
      <dgm:prSet presAssocID="{F3C15AE9-4497-4546-9265-ECC405778206}" presName="Name37" presStyleLbl="parChTrans1D3" presStyleIdx="16" presStyleCnt="23"/>
      <dgm:spPr/>
      <dgm:t>
        <a:bodyPr/>
        <a:lstStyle/>
        <a:p>
          <a:endParaRPr lang="ru-RU"/>
        </a:p>
      </dgm:t>
    </dgm:pt>
    <dgm:pt modelId="{4C577772-B787-4BB1-952A-82AE1A418208}" type="pres">
      <dgm:prSet presAssocID="{15DF6EA3-6BCB-4177-AE6E-60788137A1F2}" presName="hierRoot2" presStyleCnt="0">
        <dgm:presLayoutVars>
          <dgm:hierBranch val="init"/>
        </dgm:presLayoutVars>
      </dgm:prSet>
      <dgm:spPr/>
    </dgm:pt>
    <dgm:pt modelId="{BBD72237-A743-4757-AB87-8FEA648E5808}" type="pres">
      <dgm:prSet presAssocID="{15DF6EA3-6BCB-4177-AE6E-60788137A1F2}" presName="rootComposite" presStyleCnt="0"/>
      <dgm:spPr/>
    </dgm:pt>
    <dgm:pt modelId="{8E45716B-018E-41BB-ABAE-D2E153290C0D}" type="pres">
      <dgm:prSet presAssocID="{15DF6EA3-6BCB-4177-AE6E-60788137A1F2}" presName="rootText" presStyleLbl="node3" presStyleIdx="16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A89D42-7158-440F-8FC4-EC8E6636CA48}" type="pres">
      <dgm:prSet presAssocID="{15DF6EA3-6BCB-4177-AE6E-60788137A1F2}" presName="rootConnector" presStyleLbl="node3" presStyleIdx="16" presStyleCnt="23"/>
      <dgm:spPr/>
      <dgm:t>
        <a:bodyPr/>
        <a:lstStyle/>
        <a:p>
          <a:endParaRPr lang="ru-RU"/>
        </a:p>
      </dgm:t>
    </dgm:pt>
    <dgm:pt modelId="{8A1E37D9-7820-4840-B69F-A01E8093548A}" type="pres">
      <dgm:prSet presAssocID="{15DF6EA3-6BCB-4177-AE6E-60788137A1F2}" presName="hierChild4" presStyleCnt="0"/>
      <dgm:spPr/>
    </dgm:pt>
    <dgm:pt modelId="{CF24336C-9C2E-422B-A165-C2AB4820F65F}" type="pres">
      <dgm:prSet presAssocID="{15DF6EA3-6BCB-4177-AE6E-60788137A1F2}" presName="hierChild5" presStyleCnt="0"/>
      <dgm:spPr/>
    </dgm:pt>
    <dgm:pt modelId="{891C4B89-50B1-49A0-A100-94037C49241B}" type="pres">
      <dgm:prSet presAssocID="{3C04A6BF-8A88-41D5-BCEB-7C1CB4FB7BC3}" presName="Name37" presStyleLbl="parChTrans1D3" presStyleIdx="17" presStyleCnt="23"/>
      <dgm:spPr/>
      <dgm:t>
        <a:bodyPr/>
        <a:lstStyle/>
        <a:p>
          <a:endParaRPr lang="ru-RU"/>
        </a:p>
      </dgm:t>
    </dgm:pt>
    <dgm:pt modelId="{4F8FF0E7-621C-48EB-A8ED-951E1E59B34F}" type="pres">
      <dgm:prSet presAssocID="{40F46BD5-79B9-4E22-BD2D-19FFC49B434A}" presName="hierRoot2" presStyleCnt="0">
        <dgm:presLayoutVars>
          <dgm:hierBranch val="init"/>
        </dgm:presLayoutVars>
      </dgm:prSet>
      <dgm:spPr/>
    </dgm:pt>
    <dgm:pt modelId="{75EEFBE5-C357-4C86-9821-C9886571A18F}" type="pres">
      <dgm:prSet presAssocID="{40F46BD5-79B9-4E22-BD2D-19FFC49B434A}" presName="rootComposite" presStyleCnt="0"/>
      <dgm:spPr/>
    </dgm:pt>
    <dgm:pt modelId="{EB047B6D-791D-4189-958C-72AE8A7EBAD3}" type="pres">
      <dgm:prSet presAssocID="{40F46BD5-79B9-4E22-BD2D-19FFC49B434A}" presName="rootText" presStyleLbl="node3" presStyleIdx="17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A5AB99-0A4D-4C93-83C7-E570270DA3DF}" type="pres">
      <dgm:prSet presAssocID="{40F46BD5-79B9-4E22-BD2D-19FFC49B434A}" presName="rootConnector" presStyleLbl="node3" presStyleIdx="17" presStyleCnt="23"/>
      <dgm:spPr/>
      <dgm:t>
        <a:bodyPr/>
        <a:lstStyle/>
        <a:p>
          <a:endParaRPr lang="ru-RU"/>
        </a:p>
      </dgm:t>
    </dgm:pt>
    <dgm:pt modelId="{530DA65F-044D-4B75-873A-BD737CC6EA22}" type="pres">
      <dgm:prSet presAssocID="{40F46BD5-79B9-4E22-BD2D-19FFC49B434A}" presName="hierChild4" presStyleCnt="0"/>
      <dgm:spPr/>
    </dgm:pt>
    <dgm:pt modelId="{9F37AFC6-2FC1-4D2E-BE4B-971EBFC78DCA}" type="pres">
      <dgm:prSet presAssocID="{40F46BD5-79B9-4E22-BD2D-19FFC49B434A}" presName="hierChild5" presStyleCnt="0"/>
      <dgm:spPr/>
    </dgm:pt>
    <dgm:pt modelId="{E26E4F0D-8A06-4CCB-BDB0-083497C1D4DF}" type="pres">
      <dgm:prSet presAssocID="{FDABE25A-CF99-4EC8-AFFA-8AD61DC5275B}" presName="Name37" presStyleLbl="parChTrans1D3" presStyleIdx="18" presStyleCnt="23"/>
      <dgm:spPr/>
      <dgm:t>
        <a:bodyPr/>
        <a:lstStyle/>
        <a:p>
          <a:endParaRPr lang="ru-RU"/>
        </a:p>
      </dgm:t>
    </dgm:pt>
    <dgm:pt modelId="{1ABE93FA-8852-46D2-AB3B-52B254F04D74}" type="pres">
      <dgm:prSet presAssocID="{85356748-BBF1-45EA-9649-4DA1A6F35623}" presName="hierRoot2" presStyleCnt="0">
        <dgm:presLayoutVars>
          <dgm:hierBranch val="init"/>
        </dgm:presLayoutVars>
      </dgm:prSet>
      <dgm:spPr/>
    </dgm:pt>
    <dgm:pt modelId="{F67F5580-0DF0-465C-A852-5980AB4A3C54}" type="pres">
      <dgm:prSet presAssocID="{85356748-BBF1-45EA-9649-4DA1A6F35623}" presName="rootComposite" presStyleCnt="0"/>
      <dgm:spPr/>
    </dgm:pt>
    <dgm:pt modelId="{138D1D12-567A-4360-9EE6-1835592F7477}" type="pres">
      <dgm:prSet presAssocID="{85356748-BBF1-45EA-9649-4DA1A6F35623}" presName="rootText" presStyleLbl="node3" presStyleIdx="18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762004-B381-46D6-BD57-85AAC77A54A5}" type="pres">
      <dgm:prSet presAssocID="{85356748-BBF1-45EA-9649-4DA1A6F35623}" presName="rootConnector" presStyleLbl="node3" presStyleIdx="18" presStyleCnt="23"/>
      <dgm:spPr/>
      <dgm:t>
        <a:bodyPr/>
        <a:lstStyle/>
        <a:p>
          <a:endParaRPr lang="ru-RU"/>
        </a:p>
      </dgm:t>
    </dgm:pt>
    <dgm:pt modelId="{ACDEDBBB-B9CB-4971-AD04-CC5D3E2146DE}" type="pres">
      <dgm:prSet presAssocID="{85356748-BBF1-45EA-9649-4DA1A6F35623}" presName="hierChild4" presStyleCnt="0"/>
      <dgm:spPr/>
    </dgm:pt>
    <dgm:pt modelId="{3048620D-99DB-4D46-A76D-64EEB80E9CA0}" type="pres">
      <dgm:prSet presAssocID="{85356748-BBF1-45EA-9649-4DA1A6F35623}" presName="hierChild5" presStyleCnt="0"/>
      <dgm:spPr/>
    </dgm:pt>
    <dgm:pt modelId="{2F49F3E0-C329-435A-BA79-C06FCF40B4CC}" type="pres">
      <dgm:prSet presAssocID="{3A00BB1A-C8CA-498F-ABC7-29A24229C855}" presName="hierChild5" presStyleCnt="0"/>
      <dgm:spPr/>
    </dgm:pt>
    <dgm:pt modelId="{37749911-A28B-4F8D-86A9-A8274B5FA546}" type="pres">
      <dgm:prSet presAssocID="{F27FC002-ECC9-4601-9DC8-4E8B2E3B9AAE}" presName="Name37" presStyleLbl="parChTrans1D2" presStyleIdx="5" presStyleCnt="6"/>
      <dgm:spPr/>
      <dgm:t>
        <a:bodyPr/>
        <a:lstStyle/>
        <a:p>
          <a:endParaRPr lang="ru-RU"/>
        </a:p>
      </dgm:t>
    </dgm:pt>
    <dgm:pt modelId="{98A84FC1-0235-4EAB-A93A-D85E42562787}" type="pres">
      <dgm:prSet presAssocID="{45CDCDD2-5CCB-4B9A-919F-12124E6C115D}" presName="hierRoot2" presStyleCnt="0">
        <dgm:presLayoutVars>
          <dgm:hierBranch val="init"/>
        </dgm:presLayoutVars>
      </dgm:prSet>
      <dgm:spPr/>
    </dgm:pt>
    <dgm:pt modelId="{F30CC368-A2BD-4C6E-B903-D576B13EFB24}" type="pres">
      <dgm:prSet presAssocID="{45CDCDD2-5CCB-4B9A-919F-12124E6C115D}" presName="rootComposite" presStyleCnt="0"/>
      <dgm:spPr/>
    </dgm:pt>
    <dgm:pt modelId="{FA270112-E503-41EA-A12B-C7C3A69DBEC3}" type="pres">
      <dgm:prSet presAssocID="{45CDCDD2-5CCB-4B9A-919F-12124E6C115D}" presName="rootText" presStyleLbl="node2" presStyleIdx="5" presStyleCnt="6" custLinFactNeighborX="12542" custLinFactNeighborY="7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3632A8-9966-4259-B553-FE16378A8C8A}" type="pres">
      <dgm:prSet presAssocID="{45CDCDD2-5CCB-4B9A-919F-12124E6C115D}" presName="rootConnector" presStyleLbl="node2" presStyleIdx="5" presStyleCnt="6"/>
      <dgm:spPr/>
      <dgm:t>
        <a:bodyPr/>
        <a:lstStyle/>
        <a:p>
          <a:endParaRPr lang="ru-RU"/>
        </a:p>
      </dgm:t>
    </dgm:pt>
    <dgm:pt modelId="{1F388A95-D924-4F99-BC4C-B8B2749B546E}" type="pres">
      <dgm:prSet presAssocID="{45CDCDD2-5CCB-4B9A-919F-12124E6C115D}" presName="hierChild4" presStyleCnt="0"/>
      <dgm:spPr/>
    </dgm:pt>
    <dgm:pt modelId="{BF91C531-EF70-4C6F-8BF9-D67C6ADFB603}" type="pres">
      <dgm:prSet presAssocID="{880D18AD-2DA7-4467-87C8-2A70904DE82C}" presName="Name37" presStyleLbl="parChTrans1D3" presStyleIdx="19" presStyleCnt="23"/>
      <dgm:spPr/>
      <dgm:t>
        <a:bodyPr/>
        <a:lstStyle/>
        <a:p>
          <a:endParaRPr lang="ru-RU"/>
        </a:p>
      </dgm:t>
    </dgm:pt>
    <dgm:pt modelId="{9C44A6D1-D8C7-41B5-B236-08FF0CBD6277}" type="pres">
      <dgm:prSet presAssocID="{491C3422-DDEB-4D5F-8CC1-56CE8B4EB8D0}" presName="hierRoot2" presStyleCnt="0">
        <dgm:presLayoutVars>
          <dgm:hierBranch val="init"/>
        </dgm:presLayoutVars>
      </dgm:prSet>
      <dgm:spPr/>
    </dgm:pt>
    <dgm:pt modelId="{B077682F-2301-43DB-81FE-44C2E5E5DACE}" type="pres">
      <dgm:prSet presAssocID="{491C3422-DDEB-4D5F-8CC1-56CE8B4EB8D0}" presName="rootComposite" presStyleCnt="0"/>
      <dgm:spPr/>
    </dgm:pt>
    <dgm:pt modelId="{12984ECA-F5D8-4C70-A9E2-8E45F1A3C7F8}" type="pres">
      <dgm:prSet presAssocID="{491C3422-DDEB-4D5F-8CC1-56CE8B4EB8D0}" presName="rootText" presStyleLbl="node3" presStyleIdx="19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7F1F07-7C66-4ABB-B45F-AC5BBD0B9603}" type="pres">
      <dgm:prSet presAssocID="{491C3422-DDEB-4D5F-8CC1-56CE8B4EB8D0}" presName="rootConnector" presStyleLbl="node3" presStyleIdx="19" presStyleCnt="23"/>
      <dgm:spPr/>
      <dgm:t>
        <a:bodyPr/>
        <a:lstStyle/>
        <a:p>
          <a:endParaRPr lang="ru-RU"/>
        </a:p>
      </dgm:t>
    </dgm:pt>
    <dgm:pt modelId="{868714F1-A610-4C37-A975-ECC6308F19F1}" type="pres">
      <dgm:prSet presAssocID="{491C3422-DDEB-4D5F-8CC1-56CE8B4EB8D0}" presName="hierChild4" presStyleCnt="0"/>
      <dgm:spPr/>
    </dgm:pt>
    <dgm:pt modelId="{D47DA0AD-31A3-4979-9589-73BDEC568D60}" type="pres">
      <dgm:prSet presAssocID="{491C3422-DDEB-4D5F-8CC1-56CE8B4EB8D0}" presName="hierChild5" presStyleCnt="0"/>
      <dgm:spPr/>
    </dgm:pt>
    <dgm:pt modelId="{E435A862-D18D-4BF9-BEA0-5F8B520656B1}" type="pres">
      <dgm:prSet presAssocID="{E9249A02-208C-48B6-9F9E-3BF80933A5C6}" presName="Name37" presStyleLbl="parChTrans1D3" presStyleIdx="20" presStyleCnt="23"/>
      <dgm:spPr/>
      <dgm:t>
        <a:bodyPr/>
        <a:lstStyle/>
        <a:p>
          <a:endParaRPr lang="ru-RU"/>
        </a:p>
      </dgm:t>
    </dgm:pt>
    <dgm:pt modelId="{9C9CD030-00D9-4923-B2C0-0579FB95ECF8}" type="pres">
      <dgm:prSet presAssocID="{A7DE8D98-8517-4CA4-A370-1BA5F79AEEC0}" presName="hierRoot2" presStyleCnt="0">
        <dgm:presLayoutVars>
          <dgm:hierBranch val="init"/>
        </dgm:presLayoutVars>
      </dgm:prSet>
      <dgm:spPr/>
    </dgm:pt>
    <dgm:pt modelId="{F1E6920D-CB63-4A56-AC15-ADFB985D7772}" type="pres">
      <dgm:prSet presAssocID="{A7DE8D98-8517-4CA4-A370-1BA5F79AEEC0}" presName="rootComposite" presStyleCnt="0"/>
      <dgm:spPr/>
    </dgm:pt>
    <dgm:pt modelId="{E4E12E9B-1020-48C2-8ED4-1442B9AFEB67}" type="pres">
      <dgm:prSet presAssocID="{A7DE8D98-8517-4CA4-A370-1BA5F79AEEC0}" presName="rootText" presStyleLbl="node3" presStyleIdx="20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CA01E2-A72B-4AA0-8C27-558097FB77E5}" type="pres">
      <dgm:prSet presAssocID="{A7DE8D98-8517-4CA4-A370-1BA5F79AEEC0}" presName="rootConnector" presStyleLbl="node3" presStyleIdx="20" presStyleCnt="23"/>
      <dgm:spPr/>
      <dgm:t>
        <a:bodyPr/>
        <a:lstStyle/>
        <a:p>
          <a:endParaRPr lang="ru-RU"/>
        </a:p>
      </dgm:t>
    </dgm:pt>
    <dgm:pt modelId="{4075C035-5764-4D83-8980-90EAFE540D5F}" type="pres">
      <dgm:prSet presAssocID="{A7DE8D98-8517-4CA4-A370-1BA5F79AEEC0}" presName="hierChild4" presStyleCnt="0"/>
      <dgm:spPr/>
    </dgm:pt>
    <dgm:pt modelId="{8C44745A-834B-40FC-B4CE-F84A7BB5FF66}" type="pres">
      <dgm:prSet presAssocID="{A7DE8D98-8517-4CA4-A370-1BA5F79AEEC0}" presName="hierChild5" presStyleCnt="0"/>
      <dgm:spPr/>
    </dgm:pt>
    <dgm:pt modelId="{F306B869-3DFC-4A95-A8FE-47FB0A860A28}" type="pres">
      <dgm:prSet presAssocID="{DB6BA0C5-85D9-4C8B-A6D5-9ED560960A11}" presName="Name37" presStyleLbl="parChTrans1D3" presStyleIdx="21" presStyleCnt="23"/>
      <dgm:spPr/>
      <dgm:t>
        <a:bodyPr/>
        <a:lstStyle/>
        <a:p>
          <a:endParaRPr lang="ru-RU"/>
        </a:p>
      </dgm:t>
    </dgm:pt>
    <dgm:pt modelId="{F4C8CAC3-A4AA-46C0-8961-1F4C174908DF}" type="pres">
      <dgm:prSet presAssocID="{ECAEA1C6-356C-4359-B34D-EBC1C962730E}" presName="hierRoot2" presStyleCnt="0">
        <dgm:presLayoutVars>
          <dgm:hierBranch val="init"/>
        </dgm:presLayoutVars>
      </dgm:prSet>
      <dgm:spPr/>
    </dgm:pt>
    <dgm:pt modelId="{9BD612D0-0302-42C4-B460-3F2DF7446A4D}" type="pres">
      <dgm:prSet presAssocID="{ECAEA1C6-356C-4359-B34D-EBC1C962730E}" presName="rootComposite" presStyleCnt="0"/>
      <dgm:spPr/>
    </dgm:pt>
    <dgm:pt modelId="{3625A131-0423-4D75-80CE-32D7C0297543}" type="pres">
      <dgm:prSet presAssocID="{ECAEA1C6-356C-4359-B34D-EBC1C962730E}" presName="rootText" presStyleLbl="node3" presStyleIdx="21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2DCCEE-F35C-4753-B5ED-0EC12B99019C}" type="pres">
      <dgm:prSet presAssocID="{ECAEA1C6-356C-4359-B34D-EBC1C962730E}" presName="rootConnector" presStyleLbl="node3" presStyleIdx="21" presStyleCnt="23"/>
      <dgm:spPr/>
      <dgm:t>
        <a:bodyPr/>
        <a:lstStyle/>
        <a:p>
          <a:endParaRPr lang="ru-RU"/>
        </a:p>
      </dgm:t>
    </dgm:pt>
    <dgm:pt modelId="{16BDD449-0D86-437A-885C-A7C6B1F768AF}" type="pres">
      <dgm:prSet presAssocID="{ECAEA1C6-356C-4359-B34D-EBC1C962730E}" presName="hierChild4" presStyleCnt="0"/>
      <dgm:spPr/>
    </dgm:pt>
    <dgm:pt modelId="{B753FFDA-6ACF-4445-ABB6-A83799052D24}" type="pres">
      <dgm:prSet presAssocID="{ECAEA1C6-356C-4359-B34D-EBC1C962730E}" presName="hierChild5" presStyleCnt="0"/>
      <dgm:spPr/>
    </dgm:pt>
    <dgm:pt modelId="{FB598951-46AE-414F-A171-78150EECB3D0}" type="pres">
      <dgm:prSet presAssocID="{61870881-F16B-4DED-B817-7E08D298C875}" presName="Name37" presStyleLbl="parChTrans1D3" presStyleIdx="22" presStyleCnt="23"/>
      <dgm:spPr/>
      <dgm:t>
        <a:bodyPr/>
        <a:lstStyle/>
        <a:p>
          <a:endParaRPr lang="ru-RU"/>
        </a:p>
      </dgm:t>
    </dgm:pt>
    <dgm:pt modelId="{6B3CD096-1EBE-4FD8-B520-D2FF24C0A4DF}" type="pres">
      <dgm:prSet presAssocID="{ECFF7E26-14F1-41EC-AD11-6D0F0B24B0D4}" presName="hierRoot2" presStyleCnt="0">
        <dgm:presLayoutVars>
          <dgm:hierBranch val="init"/>
        </dgm:presLayoutVars>
      </dgm:prSet>
      <dgm:spPr/>
    </dgm:pt>
    <dgm:pt modelId="{1387C77B-839D-494F-8EB8-41A5B335ABEA}" type="pres">
      <dgm:prSet presAssocID="{ECFF7E26-14F1-41EC-AD11-6D0F0B24B0D4}" presName="rootComposite" presStyleCnt="0"/>
      <dgm:spPr/>
    </dgm:pt>
    <dgm:pt modelId="{935164EC-EEA5-4C7B-AA13-13233B0019C9}" type="pres">
      <dgm:prSet presAssocID="{ECFF7E26-14F1-41EC-AD11-6D0F0B24B0D4}" presName="rootText" presStyleLbl="node3" presStyleIdx="22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5A9B22-ED0C-417F-B107-A49A56890AED}" type="pres">
      <dgm:prSet presAssocID="{ECFF7E26-14F1-41EC-AD11-6D0F0B24B0D4}" presName="rootConnector" presStyleLbl="node3" presStyleIdx="22" presStyleCnt="23"/>
      <dgm:spPr/>
      <dgm:t>
        <a:bodyPr/>
        <a:lstStyle/>
        <a:p>
          <a:endParaRPr lang="ru-RU"/>
        </a:p>
      </dgm:t>
    </dgm:pt>
    <dgm:pt modelId="{8A1B5382-AB3A-45EE-BC29-2B0952FC5B76}" type="pres">
      <dgm:prSet presAssocID="{ECFF7E26-14F1-41EC-AD11-6D0F0B24B0D4}" presName="hierChild4" presStyleCnt="0"/>
      <dgm:spPr/>
    </dgm:pt>
    <dgm:pt modelId="{EC6870D8-0447-4961-A1EA-9A4B988D8FB9}" type="pres">
      <dgm:prSet presAssocID="{ECFF7E26-14F1-41EC-AD11-6D0F0B24B0D4}" presName="hierChild5" presStyleCnt="0"/>
      <dgm:spPr/>
    </dgm:pt>
    <dgm:pt modelId="{E5FAB2C7-68A4-40D8-8143-6BAE813EB792}" type="pres">
      <dgm:prSet presAssocID="{45CDCDD2-5CCB-4B9A-919F-12124E6C115D}" presName="hierChild5" presStyleCnt="0"/>
      <dgm:spPr/>
    </dgm:pt>
    <dgm:pt modelId="{A07FCDC8-52E7-48E4-9056-228E6A78E97F}" type="pres">
      <dgm:prSet presAssocID="{B5B45D9A-B09C-4AEE-821C-996917B23178}" presName="hierChild3" presStyleCnt="0"/>
      <dgm:spPr/>
    </dgm:pt>
  </dgm:ptLst>
  <dgm:cxnLst>
    <dgm:cxn modelId="{FA2CB268-7A84-4C46-B45F-C8A91C8A6853}" type="presOf" srcId="{FDABE25A-CF99-4EC8-AFFA-8AD61DC5275B}" destId="{E26E4F0D-8A06-4CCB-BDB0-083497C1D4DF}" srcOrd="0" destOrd="0" presId="urn:microsoft.com/office/officeart/2005/8/layout/orgChart1"/>
    <dgm:cxn modelId="{2082827F-6D7E-4C62-B1F3-8A9C611C7CD6}" type="presOf" srcId="{85356748-BBF1-45EA-9649-4DA1A6F35623}" destId="{3E762004-B381-46D6-BD57-85AAC77A54A5}" srcOrd="1" destOrd="0" presId="urn:microsoft.com/office/officeart/2005/8/layout/orgChart1"/>
    <dgm:cxn modelId="{E0392303-3AEF-4C7E-B3BB-1C62890C9498}" type="presOf" srcId="{9B651A35-2610-4FFA-9351-927A2C286711}" destId="{DE505628-3478-4927-B955-0D73F57F5E48}" srcOrd="1" destOrd="0" presId="urn:microsoft.com/office/officeart/2005/8/layout/orgChart1"/>
    <dgm:cxn modelId="{D1CEEB47-997B-4524-918F-04CA83E8F029}" type="presOf" srcId="{40F46BD5-79B9-4E22-BD2D-19FFC49B434A}" destId="{66A5AB99-0A4D-4C93-83C7-E570270DA3DF}" srcOrd="1" destOrd="0" presId="urn:microsoft.com/office/officeart/2005/8/layout/orgChart1"/>
    <dgm:cxn modelId="{9ADF4817-4D1A-4CAF-9184-196037EB427C}" type="presOf" srcId="{D1D1977F-46AB-4C1C-80F2-3D0D778B62C6}" destId="{16F271D2-FFA9-48AF-AA92-7B2912CB0884}" srcOrd="0" destOrd="0" presId="urn:microsoft.com/office/officeart/2005/8/layout/orgChart1"/>
    <dgm:cxn modelId="{1D955D76-D854-4796-9BBB-EFFB86B6673F}" srcId="{C869BC90-26ED-410A-A567-F28702D8741C}" destId="{387C10BD-3DD0-4170-A656-1C1D7AEAF89B}" srcOrd="1" destOrd="0" parTransId="{8B7106AD-7B05-4652-BB1A-B8CC2531B53F}" sibTransId="{DF165799-31A3-464D-ABC2-250C4CEF0A38}"/>
    <dgm:cxn modelId="{2D3432EA-1CBE-4842-BECD-A7FBD689543E}" type="presOf" srcId="{CCE5AB91-6233-42BE-9EAD-889882D3B849}" destId="{999ACBD6-F973-4067-957B-6EDD12BC5DDA}" srcOrd="1" destOrd="0" presId="urn:microsoft.com/office/officeart/2005/8/layout/orgChart1"/>
    <dgm:cxn modelId="{CC889B3C-B049-4E81-B179-055A22815310}" type="presOf" srcId="{05F0E617-0100-4060-B21E-784DCD983847}" destId="{FC81879F-B6B2-46ED-9D4C-6E3E77B056AE}" srcOrd="0" destOrd="0" presId="urn:microsoft.com/office/officeart/2005/8/layout/orgChart1"/>
    <dgm:cxn modelId="{83471C83-05C3-4A58-83A9-F5C4837189B9}" type="presOf" srcId="{8B7106AD-7B05-4652-BB1A-B8CC2531B53F}" destId="{F234BEEB-4FD0-419C-AC64-0B0B2E592FC8}" srcOrd="0" destOrd="0" presId="urn:microsoft.com/office/officeart/2005/8/layout/orgChart1"/>
    <dgm:cxn modelId="{344B02FB-14EF-4F60-A5D1-91A3D025992C}" type="presOf" srcId="{66706F7C-FB9A-435F-B8A2-3567B190C42F}" destId="{1E5A7469-989A-4FA2-A846-3EF4A4EBDD1C}" srcOrd="0" destOrd="0" presId="urn:microsoft.com/office/officeart/2005/8/layout/orgChart1"/>
    <dgm:cxn modelId="{6362C04D-677F-4C1A-90EA-C45F1BA29AD1}" srcId="{EE0AD50F-ACDE-4E20-A9D0-1569A1759B18}" destId="{CCE5AB91-6233-42BE-9EAD-889882D3B849}" srcOrd="0" destOrd="0" parTransId="{05F0E617-0100-4060-B21E-784DCD983847}" sibTransId="{8C419339-C949-4B8F-9620-4656A59E5DD0}"/>
    <dgm:cxn modelId="{41B444E7-284C-4B4D-84BC-5EFEBC98415C}" type="presOf" srcId="{CCE5AB91-6233-42BE-9EAD-889882D3B849}" destId="{2F90C054-F1D9-42F1-8C27-1BD89F493279}" srcOrd="0" destOrd="0" presId="urn:microsoft.com/office/officeart/2005/8/layout/orgChart1"/>
    <dgm:cxn modelId="{152E23DF-E49B-4D09-B4A8-B1717DD7C8B8}" type="presOf" srcId="{A7DE8D98-8517-4CA4-A370-1BA5F79AEEC0}" destId="{2CCA01E2-A72B-4AA0-8C27-558097FB77E5}" srcOrd="1" destOrd="0" presId="urn:microsoft.com/office/officeart/2005/8/layout/orgChart1"/>
    <dgm:cxn modelId="{B118063D-C18B-4655-A2F6-A1C6D051AF20}" srcId="{3A00BB1A-C8CA-498F-ABC7-29A24229C855}" destId="{32096213-EBB1-47CD-8078-C96749DFD21E}" srcOrd="0" destOrd="0" parTransId="{A1A542C2-BC92-4EB0-BB86-29B961D0BFEE}" sibTransId="{1C6B15EF-B43E-49E6-991D-CDE32500D774}"/>
    <dgm:cxn modelId="{CC260A00-9CD5-43C2-AF04-2B13C1D84F96}" type="presOf" srcId="{F27FC002-ECC9-4601-9DC8-4E8B2E3B9AAE}" destId="{37749911-A28B-4F8D-86A9-A8274B5FA546}" srcOrd="0" destOrd="0" presId="urn:microsoft.com/office/officeart/2005/8/layout/orgChart1"/>
    <dgm:cxn modelId="{61CDA3BA-8740-4114-957B-A97CD8E7D706}" srcId="{C869BC90-26ED-410A-A567-F28702D8741C}" destId="{3EA428DC-E692-4488-91F4-DB1C1E166D20}" srcOrd="3" destOrd="0" parTransId="{BC986BB5-4666-4C7C-A453-3315AD0F62D8}" sibTransId="{89A08AF5-1EC3-4235-B1E0-B5B703FF8F2D}"/>
    <dgm:cxn modelId="{D9DAF109-1CA7-4A36-BCE9-44A397AC96F2}" type="presOf" srcId="{491C3422-DDEB-4D5F-8CC1-56CE8B4EB8D0}" destId="{12984ECA-F5D8-4C70-A9E2-8E45F1A3C7F8}" srcOrd="0" destOrd="0" presId="urn:microsoft.com/office/officeart/2005/8/layout/orgChart1"/>
    <dgm:cxn modelId="{7DC871BF-4852-42B1-9A99-4569C11E8ECD}" type="presOf" srcId="{031C3D43-5ECB-4E87-AD9B-8FABFDC2B1C4}" destId="{7C3E040E-0EEB-432A-9314-BBF2ADD44349}" srcOrd="0" destOrd="0" presId="urn:microsoft.com/office/officeart/2005/8/layout/orgChart1"/>
    <dgm:cxn modelId="{7359B328-7031-46E8-A367-F4EC49B1826B}" type="presOf" srcId="{45CDCDD2-5CCB-4B9A-919F-12124E6C115D}" destId="{FA270112-E503-41EA-A12B-C7C3A69DBEC3}" srcOrd="0" destOrd="0" presId="urn:microsoft.com/office/officeart/2005/8/layout/orgChart1"/>
    <dgm:cxn modelId="{93066125-F5F4-4355-80B7-469EBEC4E969}" type="presOf" srcId="{5F60C16C-71E1-4C4C-9817-C305551F30FA}" destId="{562F2639-8FDC-4D11-9E90-9E26442C2FA9}" srcOrd="0" destOrd="0" presId="urn:microsoft.com/office/officeart/2005/8/layout/orgChart1"/>
    <dgm:cxn modelId="{19EF613C-7B4A-4FD3-AA08-7490DEF1BED9}" type="presOf" srcId="{45CDCDD2-5CCB-4B9A-919F-12124E6C115D}" destId="{4B3632A8-9966-4259-B553-FE16378A8C8A}" srcOrd="1" destOrd="0" presId="urn:microsoft.com/office/officeart/2005/8/layout/orgChart1"/>
    <dgm:cxn modelId="{B0250336-7EEF-4530-90B0-B34340298021}" type="presOf" srcId="{A1A542C2-BC92-4EB0-BB86-29B961D0BFEE}" destId="{2F9AD524-84E0-412D-A6AE-63B9BDC9C735}" srcOrd="0" destOrd="0" presId="urn:microsoft.com/office/officeart/2005/8/layout/orgChart1"/>
    <dgm:cxn modelId="{EC7E546E-B1B3-4C72-BA00-28177033225C}" type="presOf" srcId="{61870881-F16B-4DED-B817-7E08D298C875}" destId="{FB598951-46AE-414F-A171-78150EECB3D0}" srcOrd="0" destOrd="0" presId="urn:microsoft.com/office/officeart/2005/8/layout/orgChart1"/>
    <dgm:cxn modelId="{DC3A9B5A-270B-49A5-BB91-5EDE71DE65EC}" type="presOf" srcId="{1B895314-84D4-49B3-9693-185C25D3BA38}" destId="{D442422C-8D83-46A8-82B4-47E585236242}" srcOrd="0" destOrd="0" presId="urn:microsoft.com/office/officeart/2005/8/layout/orgChart1"/>
    <dgm:cxn modelId="{118719A3-1A86-4AC2-9663-4032B7753B6C}" srcId="{B5B45D9A-B09C-4AEE-821C-996917B23178}" destId="{C869BC90-26ED-410A-A567-F28702D8741C}" srcOrd="0" destOrd="0" parTransId="{39EEBBA0-21E2-4C38-9668-A6DC9A0AEDED}" sibTransId="{CDBA5853-FA57-483E-A8DE-E58DD4CC98B5}"/>
    <dgm:cxn modelId="{52841342-BDCC-48B2-9960-97C70B1439B8}" srcId="{B5B45D9A-B09C-4AEE-821C-996917B23178}" destId="{EE0AD50F-ACDE-4E20-A9D0-1569A1759B18}" srcOrd="2" destOrd="0" parTransId="{0A585647-84F6-434D-AD04-052F05E376CC}" sibTransId="{349BC0F0-6B63-474C-93AB-2665A02FBE96}"/>
    <dgm:cxn modelId="{E7017756-32D8-4CA7-AE08-6FA0C250D99A}" srcId="{031C3D43-5ECB-4E87-AD9B-8FABFDC2B1C4}" destId="{2327A038-A51F-4B4F-AF00-7523AA347957}" srcOrd="1" destOrd="0" parTransId="{3CB38D21-BA9C-4D77-B207-69E199A2C720}" sibTransId="{D4B161F6-1A99-420E-8B5F-94E9BC4CB40E}"/>
    <dgm:cxn modelId="{9AFCCA33-1115-4283-A1EE-56A28EC5CD54}" type="presOf" srcId="{491C3422-DDEB-4D5F-8CC1-56CE8B4EB8D0}" destId="{297F1F07-7C66-4ABB-B45F-AC5BBD0B9603}" srcOrd="1" destOrd="0" presId="urn:microsoft.com/office/officeart/2005/8/layout/orgChart1"/>
    <dgm:cxn modelId="{B94A10F9-1335-4B38-A2F4-46DA7E8C8DA2}" srcId="{EE0AD50F-ACDE-4E20-A9D0-1569A1759B18}" destId="{8D93BA46-7853-4E62-89D2-3B21C4AB051B}" srcOrd="1" destOrd="0" parTransId="{0D757F32-E51A-446F-AA08-26678F469DDC}" sibTransId="{0F0879B1-975B-4BEE-90C7-2E93339CA539}"/>
    <dgm:cxn modelId="{78330467-3360-4BE3-BCE4-C0AE6E6629B8}" srcId="{45CDCDD2-5CCB-4B9A-919F-12124E6C115D}" destId="{A7DE8D98-8517-4CA4-A370-1BA5F79AEEC0}" srcOrd="1" destOrd="0" parTransId="{E9249A02-208C-48B6-9F9E-3BF80933A5C6}" sibTransId="{AA1FAE53-F5A0-4E76-AC85-0BB2897C74EC}"/>
    <dgm:cxn modelId="{59A6F6DA-D608-4E61-87E6-0309225533CD}" type="presOf" srcId="{15BBCBE0-7A13-4DE8-BF9A-021F4733DCB2}" destId="{5A306242-8833-4689-BDA7-607C97F63B19}" srcOrd="0" destOrd="0" presId="urn:microsoft.com/office/officeart/2005/8/layout/orgChart1"/>
    <dgm:cxn modelId="{64892556-077B-43B3-8FE4-FEBD4FF157BF}" type="presOf" srcId="{8D93BA46-7853-4E62-89D2-3B21C4AB051B}" destId="{5C27A3E0-0544-4345-8A38-189E35101949}" srcOrd="0" destOrd="0" presId="urn:microsoft.com/office/officeart/2005/8/layout/orgChart1"/>
    <dgm:cxn modelId="{7035E61E-E5FA-49FE-A3DC-11ACB0536299}" type="presOf" srcId="{44B9ED5D-78AC-4DD6-8225-9E3E3361788D}" destId="{AB1C4943-F35D-47C9-9D29-A07B35E9DC54}" srcOrd="0" destOrd="0" presId="urn:microsoft.com/office/officeart/2005/8/layout/orgChart1"/>
    <dgm:cxn modelId="{2338B7E7-E00E-44A2-89BE-BF77BD61EEFE}" srcId="{EE0AD50F-ACDE-4E20-A9D0-1569A1759B18}" destId="{1B895314-84D4-49B3-9693-185C25D3BA38}" srcOrd="4" destOrd="0" parTransId="{15BBCBE0-7A13-4DE8-BF9A-021F4733DCB2}" sibTransId="{2B230818-E9B4-46F8-8E16-831E7049C45F}"/>
    <dgm:cxn modelId="{6049D0E5-ED4E-4031-969E-41D376889697}" srcId="{C869BC90-26ED-410A-A567-F28702D8741C}" destId="{661286F5-3A19-479A-A5A3-C0B40A602C51}" srcOrd="0" destOrd="0" parTransId="{3FA92FD7-2A0D-481A-8C6A-84509B339049}" sibTransId="{84FF226F-9B80-430A-99F2-66235C4C9330}"/>
    <dgm:cxn modelId="{C0A6FB96-EAB6-424E-8C17-3A57427B903B}" type="presOf" srcId="{DB6BA0C5-85D9-4C8B-A6D5-9ED560960A11}" destId="{F306B869-3DFC-4A95-A8FE-47FB0A860A28}" srcOrd="0" destOrd="0" presId="urn:microsoft.com/office/officeart/2005/8/layout/orgChart1"/>
    <dgm:cxn modelId="{80362BC6-22FA-4631-818F-413E5642C93D}" type="presOf" srcId="{DD4521DE-CC36-4BFB-B152-565086E73A72}" destId="{71FA170D-DFBF-492C-AED6-D1F3D4975D79}" srcOrd="0" destOrd="0" presId="urn:microsoft.com/office/officeart/2005/8/layout/orgChart1"/>
    <dgm:cxn modelId="{9DE8DAFD-D33C-4826-809C-9A9B440757EF}" type="presOf" srcId="{85356748-BBF1-45EA-9649-4DA1A6F35623}" destId="{138D1D12-567A-4360-9EE6-1835592F7477}" srcOrd="0" destOrd="0" presId="urn:microsoft.com/office/officeart/2005/8/layout/orgChart1"/>
    <dgm:cxn modelId="{F1D70F74-5532-45BA-B3D4-BF04A1CD62E4}" type="presOf" srcId="{E9249A02-208C-48B6-9F9E-3BF80933A5C6}" destId="{E435A862-D18D-4BF9-BEA0-5F8B520656B1}" srcOrd="0" destOrd="0" presId="urn:microsoft.com/office/officeart/2005/8/layout/orgChart1"/>
    <dgm:cxn modelId="{9F898CEF-3004-449F-9944-E3D9001CD475}" type="presOf" srcId="{32096213-EBB1-47CD-8078-C96749DFD21E}" destId="{6461F2F4-17EE-440B-8E9A-6BD8405EA858}" srcOrd="0" destOrd="0" presId="urn:microsoft.com/office/officeart/2005/8/layout/orgChart1"/>
    <dgm:cxn modelId="{9B2FB8D8-77BE-411E-8EA5-24000A2F69BE}" type="presOf" srcId="{387C10BD-3DD0-4170-A656-1C1D7AEAF89B}" destId="{DED75C2C-7D57-4339-BFCA-8AE094038DFA}" srcOrd="1" destOrd="0" presId="urn:microsoft.com/office/officeart/2005/8/layout/orgChart1"/>
    <dgm:cxn modelId="{F1D1F49F-208C-4CA0-9BB6-F0BC57A1CC03}" type="presOf" srcId="{A7DE8D98-8517-4CA4-A370-1BA5F79AEEC0}" destId="{E4E12E9B-1020-48C2-8ED4-1442B9AFEB67}" srcOrd="0" destOrd="0" presId="urn:microsoft.com/office/officeart/2005/8/layout/orgChart1"/>
    <dgm:cxn modelId="{220A598A-63ED-4EDA-A530-AD7634A532AB}" srcId="{031C3D43-5ECB-4E87-AD9B-8FABFDC2B1C4}" destId="{247A86A3-6F12-4345-A3E9-8E27B3DA8ADD}" srcOrd="0" destOrd="0" parTransId="{44B9ED5D-78AC-4DD6-8225-9E3E3361788D}" sibTransId="{500DF915-F81A-4A72-919F-792F465270C2}"/>
    <dgm:cxn modelId="{BEA4C32F-9DD5-49DA-8A90-202DFE483E4E}" type="presOf" srcId="{BF071CB3-D695-41FC-90FD-D5D0C4C664FC}" destId="{F2715D7A-F318-4942-9F5F-098C7DC4CF1F}" srcOrd="0" destOrd="0" presId="urn:microsoft.com/office/officeart/2005/8/layout/orgChart1"/>
    <dgm:cxn modelId="{1615923C-0A62-415C-840B-C3B75A9A7CB2}" type="presOf" srcId="{1B895314-84D4-49B3-9693-185C25D3BA38}" destId="{92E17149-EF60-4C56-8A4B-7B15230C178D}" srcOrd="1" destOrd="0" presId="urn:microsoft.com/office/officeart/2005/8/layout/orgChart1"/>
    <dgm:cxn modelId="{4E1BC347-800A-42EC-BA95-026FBCE681FF}" type="presOf" srcId="{2327A038-A51F-4B4F-AF00-7523AA347957}" destId="{C93E9B03-263D-4B11-B60F-C628C7E46175}" srcOrd="1" destOrd="0" presId="urn:microsoft.com/office/officeart/2005/8/layout/orgChart1"/>
    <dgm:cxn modelId="{74AB9B20-C782-4667-80A3-9BBCEDBFCA22}" srcId="{57F79CB6-A233-4F43-8490-482C493E210B}" destId="{D1D1977F-46AB-4C1C-80F2-3D0D778B62C6}" srcOrd="2" destOrd="0" parTransId="{66706F7C-FB9A-435F-B8A2-3567B190C42F}" sibTransId="{2AD10CD0-E1F9-49A6-BB49-773D42961897}"/>
    <dgm:cxn modelId="{8F80A115-0E99-491C-A53A-C8B50C4D3B44}" type="presOf" srcId="{ECAEA1C6-356C-4359-B34D-EBC1C962730E}" destId="{3625A131-0423-4D75-80CE-32D7C0297543}" srcOrd="0" destOrd="0" presId="urn:microsoft.com/office/officeart/2005/8/layout/orgChart1"/>
    <dgm:cxn modelId="{570F1A02-8F71-41F4-B20D-BF54C31EB961}" type="presOf" srcId="{BC986BB5-4666-4C7C-A453-3315AD0F62D8}" destId="{BA4EC787-5519-46E4-A64E-A3BCCC4E96E5}" srcOrd="0" destOrd="0" presId="urn:microsoft.com/office/officeart/2005/8/layout/orgChart1"/>
    <dgm:cxn modelId="{87639B8B-7ABF-47AC-81ED-48399EF2E3CF}" srcId="{3A00BB1A-C8CA-498F-ABC7-29A24229C855}" destId="{15DF6EA3-6BCB-4177-AE6E-60788137A1F2}" srcOrd="1" destOrd="0" parTransId="{F3C15AE9-4497-4546-9265-ECC405778206}" sibTransId="{75FAA3CA-AC7F-407A-BAA0-95F2755066BF}"/>
    <dgm:cxn modelId="{2A0A76EC-99C7-47B4-AD43-309D75493DC1}" type="presOf" srcId="{F3C15AE9-4497-4546-9265-ECC405778206}" destId="{902A8CCA-3C62-42D5-B14B-9E605A282C17}" srcOrd="0" destOrd="0" presId="urn:microsoft.com/office/officeart/2005/8/layout/orgChart1"/>
    <dgm:cxn modelId="{F3CB0BE8-4514-464F-B7B7-D58C6651536B}" type="presOf" srcId="{EE0AD50F-ACDE-4E20-A9D0-1569A1759B18}" destId="{3C7BB944-AE64-4AFB-BB44-F8A4222C59C7}" srcOrd="1" destOrd="0" presId="urn:microsoft.com/office/officeart/2005/8/layout/orgChart1"/>
    <dgm:cxn modelId="{A788162A-FC08-4385-A528-CCE36E564BE4}" type="presOf" srcId="{D1D1977F-46AB-4C1C-80F2-3D0D778B62C6}" destId="{77F2E84B-F41A-4CBF-95A2-4EDBCDB0AC68}" srcOrd="1" destOrd="0" presId="urn:microsoft.com/office/officeart/2005/8/layout/orgChart1"/>
    <dgm:cxn modelId="{7EDDF085-B7BC-46B8-8140-013F6332CBB9}" type="presOf" srcId="{9B651A35-2610-4FFA-9351-927A2C286711}" destId="{A5747263-22BC-41AC-BFCE-EEDDEB624B7C}" srcOrd="0" destOrd="0" presId="urn:microsoft.com/office/officeart/2005/8/layout/orgChart1"/>
    <dgm:cxn modelId="{54900D4B-9EC5-4F9A-8BF5-70C9A71BF353}" type="presOf" srcId="{5464E4AC-884B-4E95-9ABF-B92019CB2BB8}" destId="{B14D2EB7-243C-4FEE-9499-868891542817}" srcOrd="0" destOrd="0" presId="urn:microsoft.com/office/officeart/2005/8/layout/orgChart1"/>
    <dgm:cxn modelId="{EFDBAFE3-1D0F-48F8-BF52-FDD86384E1B2}" srcId="{57F79CB6-A233-4F43-8490-482C493E210B}" destId="{9B651A35-2610-4FFA-9351-927A2C286711}" srcOrd="0" destOrd="0" parTransId="{1F9A53AE-6356-4E22-95F4-2C17A22F821A}" sibTransId="{EBCBB5C5-78D5-48F2-B7F5-5A9E9472D9F5}"/>
    <dgm:cxn modelId="{26B610BA-7FA2-4A55-8F19-2CD56899652B}" type="presOf" srcId="{031C3D43-5ECB-4E87-AD9B-8FABFDC2B1C4}" destId="{E7838A7A-0840-480B-8F99-BAAEC76694CB}" srcOrd="1" destOrd="0" presId="urn:microsoft.com/office/officeart/2005/8/layout/orgChart1"/>
    <dgm:cxn modelId="{180742C0-A880-4DAC-BFAF-054F58F47BE4}" srcId="{45CDCDD2-5CCB-4B9A-919F-12124E6C115D}" destId="{ECFF7E26-14F1-41EC-AD11-6D0F0B24B0D4}" srcOrd="3" destOrd="0" parTransId="{61870881-F16B-4DED-B817-7E08D298C875}" sibTransId="{EB7DA7BA-DC55-4D7D-BFDD-714FCFCF0454}"/>
    <dgm:cxn modelId="{1204E619-8D62-43AA-9A87-517FA9C1E38F}" type="presOf" srcId="{D26EB15A-F150-4B4C-B328-A7EBB5EFB8C3}" destId="{267CD874-509E-4274-A22D-911EC7818A92}" srcOrd="0" destOrd="0" presId="urn:microsoft.com/office/officeart/2005/8/layout/orgChart1"/>
    <dgm:cxn modelId="{0E5D8563-0AA3-4B5A-8459-550D384F1F1B}" type="presOf" srcId="{B5B45D9A-B09C-4AEE-821C-996917B23178}" destId="{BF65B039-5ED4-401E-BBB8-DA63DEACF22D}" srcOrd="0" destOrd="0" presId="urn:microsoft.com/office/officeart/2005/8/layout/orgChart1"/>
    <dgm:cxn modelId="{E080B770-B552-431A-A0DC-BEBA3ADC3767}" type="presOf" srcId="{6BECA45E-EF8F-46FA-BCF4-BDDD9AB5E044}" destId="{6D4280CB-1DFD-444E-991A-7A9EF85657B5}" srcOrd="0" destOrd="0" presId="urn:microsoft.com/office/officeart/2005/8/layout/orgChart1"/>
    <dgm:cxn modelId="{699B3E3D-9A4F-4C2E-AA85-899769976A07}" srcId="{7D1032A8-80C8-42B9-9B55-FBEFC3B73349}" destId="{B5B45D9A-B09C-4AEE-821C-996917B23178}" srcOrd="0" destOrd="0" parTransId="{E63A93E1-D440-4D6B-B6FC-64EEAD95C7E3}" sibTransId="{22094A1F-7E19-416C-A557-B4E91D8909B3}"/>
    <dgm:cxn modelId="{97E89921-60A5-45DC-81B2-2E77DC6589A0}" srcId="{031C3D43-5ECB-4E87-AD9B-8FABFDC2B1C4}" destId="{6BECA45E-EF8F-46FA-BCF4-BDDD9AB5E044}" srcOrd="2" destOrd="0" parTransId="{8DA3EE12-9C42-42DD-917C-028C5CC59EE7}" sibTransId="{0903770B-09F8-4950-B3A0-E7349A342D48}"/>
    <dgm:cxn modelId="{683B50D5-DD90-449B-A5AD-56CF71670046}" srcId="{B5B45D9A-B09C-4AEE-821C-996917B23178}" destId="{45CDCDD2-5CCB-4B9A-919F-12124E6C115D}" srcOrd="5" destOrd="0" parTransId="{F27FC002-ECC9-4601-9DC8-4E8B2E3B9AAE}" sibTransId="{89E19B7D-F61C-4C83-87A3-88AB541445DD}"/>
    <dgm:cxn modelId="{B0D9C199-0AA0-4D7A-9357-53994CC0B5BE}" type="presOf" srcId="{661286F5-3A19-479A-A5A3-C0B40A602C51}" destId="{5BB3A04C-9FFE-456F-91A7-510B5A12077A}" srcOrd="1" destOrd="0" presId="urn:microsoft.com/office/officeart/2005/8/layout/orgChart1"/>
    <dgm:cxn modelId="{966EE3CF-0F58-4273-8AEB-3335D94245E2}" type="presOf" srcId="{ECFF7E26-14F1-41EC-AD11-6D0F0B24B0D4}" destId="{935164EC-EEA5-4C7B-AA13-13233B0019C9}" srcOrd="0" destOrd="0" presId="urn:microsoft.com/office/officeart/2005/8/layout/orgChart1"/>
    <dgm:cxn modelId="{6B74815D-AB8B-4EC0-9F6E-E38FDC421AE5}" type="presOf" srcId="{710021A5-A8C1-491F-8E80-F2C32C9CDA7F}" destId="{D270105F-6FE8-4D7C-AC41-937A1EB5853C}" srcOrd="0" destOrd="0" presId="urn:microsoft.com/office/officeart/2005/8/layout/orgChart1"/>
    <dgm:cxn modelId="{87C7B2FB-FE0E-4F8A-B6CC-66E457C2B16E}" type="presOf" srcId="{39EEBBA0-21E2-4C38-9668-A6DC9A0AEDED}" destId="{F92633B7-B605-4388-9276-4EC18C2762AE}" srcOrd="0" destOrd="0" presId="urn:microsoft.com/office/officeart/2005/8/layout/orgChart1"/>
    <dgm:cxn modelId="{4DA039FE-4421-4144-8D85-3D9D6A43DAA2}" srcId="{3A00BB1A-C8CA-498F-ABC7-29A24229C855}" destId="{85356748-BBF1-45EA-9649-4DA1A6F35623}" srcOrd="3" destOrd="0" parTransId="{FDABE25A-CF99-4EC8-AFFA-8AD61DC5275B}" sibTransId="{DBD184B4-3586-4E9F-B23A-ED91995BFF9E}"/>
    <dgm:cxn modelId="{45B104DF-F104-460B-B9FD-A85273801AE2}" type="presOf" srcId="{0A585647-84F6-434D-AD04-052F05E376CC}" destId="{CFDB5048-D07F-4822-BF47-14AA9DD8372B}" srcOrd="0" destOrd="0" presId="urn:microsoft.com/office/officeart/2005/8/layout/orgChart1"/>
    <dgm:cxn modelId="{1D653EF7-3063-4E5E-B7C9-EFA4FBFC6446}" type="presOf" srcId="{710021A5-A8C1-491F-8E80-F2C32C9CDA7F}" destId="{C05E98AF-4BF1-4E57-BCDA-9D423D71F0FD}" srcOrd="1" destOrd="0" presId="urn:microsoft.com/office/officeart/2005/8/layout/orgChart1"/>
    <dgm:cxn modelId="{F5C34875-07F4-4654-9312-0FDBFAD7204E}" srcId="{45CDCDD2-5CCB-4B9A-919F-12124E6C115D}" destId="{ECAEA1C6-356C-4359-B34D-EBC1C962730E}" srcOrd="2" destOrd="0" parTransId="{DB6BA0C5-85D9-4C8B-A6D5-9ED560960A11}" sibTransId="{24ECE76A-834C-4EDB-B3CB-20475496F6FD}"/>
    <dgm:cxn modelId="{FCDC1FBF-B04C-4687-A5DE-7E6C81294946}" type="presOf" srcId="{57F79CB6-A233-4F43-8490-482C493E210B}" destId="{C4EDF470-03CE-423E-B9C0-6BABE55D72FE}" srcOrd="0" destOrd="0" presId="urn:microsoft.com/office/officeart/2005/8/layout/orgChart1"/>
    <dgm:cxn modelId="{226C639F-EF8C-4613-8C06-D59B8421192D}" srcId="{3A00BB1A-C8CA-498F-ABC7-29A24229C855}" destId="{40F46BD5-79B9-4E22-BD2D-19FFC49B434A}" srcOrd="2" destOrd="0" parTransId="{3C04A6BF-8A88-41D5-BCEB-7C1CB4FB7BC3}" sibTransId="{57F1A7B1-5BCE-434B-A88A-0053269A3DF1}"/>
    <dgm:cxn modelId="{2C5DC150-6525-47DA-8C0E-71C6D5F9E15C}" type="presOf" srcId="{0AC19B63-2495-4B72-BD3F-F69F23EA38B5}" destId="{C8714FA2-D117-4EA3-B1A7-069E1BFA3F19}" srcOrd="1" destOrd="0" presId="urn:microsoft.com/office/officeart/2005/8/layout/orgChart1"/>
    <dgm:cxn modelId="{CDB88D5A-B3A9-48F4-A4EF-A63A1069F2A2}" type="presOf" srcId="{ECFF7E26-14F1-41EC-AD11-6D0F0B24B0D4}" destId="{8E5A9B22-ED0C-417F-B107-A49A56890AED}" srcOrd="1" destOrd="0" presId="urn:microsoft.com/office/officeart/2005/8/layout/orgChart1"/>
    <dgm:cxn modelId="{D321AECC-FA5A-4635-BFDD-64CC53F8A401}" type="presOf" srcId="{7D1032A8-80C8-42B9-9B55-FBEFC3B73349}" destId="{D4859D5C-0AEC-4C66-9570-13AABC014EAE}" srcOrd="0" destOrd="0" presId="urn:microsoft.com/office/officeart/2005/8/layout/orgChart1"/>
    <dgm:cxn modelId="{E5F9DB18-D85E-4144-8C0B-909E7956A333}" srcId="{B5B45D9A-B09C-4AEE-821C-996917B23178}" destId="{57F79CB6-A233-4F43-8490-482C493E210B}" srcOrd="3" destOrd="0" parTransId="{BF071CB3-D695-41FC-90FD-D5D0C4C664FC}" sibTransId="{34B86516-AF94-46F2-B61E-5B639A122A7B}"/>
    <dgm:cxn modelId="{983F9A4A-1BF8-4427-B28F-01BF9680E3D1}" type="presOf" srcId="{15DF6EA3-6BCB-4177-AE6E-60788137A1F2}" destId="{10A89D42-7158-440F-8FC4-EC8E6636CA48}" srcOrd="1" destOrd="0" presId="urn:microsoft.com/office/officeart/2005/8/layout/orgChart1"/>
    <dgm:cxn modelId="{4C63C105-A2CE-420F-A3DD-6024782F60A1}" type="presOf" srcId="{6BECA45E-EF8F-46FA-BCF4-BDDD9AB5E044}" destId="{31CE3D6B-E095-4233-8158-8B0765D34D4A}" srcOrd="1" destOrd="0" presId="urn:microsoft.com/office/officeart/2005/8/layout/orgChart1"/>
    <dgm:cxn modelId="{3351DE75-B6C9-486B-979C-0FEE1B0B4C67}" type="presOf" srcId="{32096213-EBB1-47CD-8078-C96749DFD21E}" destId="{18A19A59-3727-45BB-BC16-964B9B11220A}" srcOrd="1" destOrd="0" presId="urn:microsoft.com/office/officeart/2005/8/layout/orgChart1"/>
    <dgm:cxn modelId="{14ED9858-8EA6-4473-80B2-998A57927B31}" type="presOf" srcId="{57F79CB6-A233-4F43-8490-482C493E210B}" destId="{CFF39457-CD1D-4DA2-888C-7E1FA9B6DD19}" srcOrd="1" destOrd="0" presId="urn:microsoft.com/office/officeart/2005/8/layout/orgChart1"/>
    <dgm:cxn modelId="{348BAA38-D18B-4687-A09C-30B649D26D1F}" srcId="{C869BC90-26ED-410A-A567-F28702D8741C}" destId="{D26EB15A-F150-4B4C-B328-A7EBB5EFB8C3}" srcOrd="2" destOrd="0" parTransId="{6E8A556D-385E-4666-BAA4-554171D16FB9}" sibTransId="{F54B0FE6-6699-429D-A3DE-BD226B30D7B3}"/>
    <dgm:cxn modelId="{E8DC75BC-008B-49D5-98A9-D7E954AB00FD}" type="presOf" srcId="{6E8A556D-385E-4666-BAA4-554171D16FB9}" destId="{D809D30B-DBF2-4038-BA03-ACA76422880B}" srcOrd="0" destOrd="0" presId="urn:microsoft.com/office/officeart/2005/8/layout/orgChart1"/>
    <dgm:cxn modelId="{B91E057D-0A0D-452B-8310-197279B84C65}" type="presOf" srcId="{3A00BB1A-C8CA-498F-ABC7-29A24229C855}" destId="{8DF529A1-05D5-4084-9DBD-5AAB3322BC90}" srcOrd="1" destOrd="0" presId="urn:microsoft.com/office/officeart/2005/8/layout/orgChart1"/>
    <dgm:cxn modelId="{1B10FF0A-8BDF-46FC-BEFD-D3B5E3E0D0EB}" type="presOf" srcId="{8DA3EE12-9C42-42DD-917C-028C5CC59EE7}" destId="{9AB1FE90-CB60-4228-A014-81FFB89A86B6}" srcOrd="0" destOrd="0" presId="urn:microsoft.com/office/officeart/2005/8/layout/orgChart1"/>
    <dgm:cxn modelId="{46E92968-4617-4B2A-802E-4318571220E4}" type="presOf" srcId="{880D18AD-2DA7-4467-87C8-2A70904DE82C}" destId="{BF91C531-EF70-4C6F-8BF9-D67C6ADFB603}" srcOrd="0" destOrd="0" presId="urn:microsoft.com/office/officeart/2005/8/layout/orgChart1"/>
    <dgm:cxn modelId="{4B106550-587B-498C-8B6C-02F3FEBEADF7}" type="presOf" srcId="{247A86A3-6F12-4345-A3E9-8E27B3DA8ADD}" destId="{56BB09BF-FDB3-4421-9477-7FB63D9D31DE}" srcOrd="0" destOrd="0" presId="urn:microsoft.com/office/officeart/2005/8/layout/orgChart1"/>
    <dgm:cxn modelId="{6269BBBC-1B13-4FFE-8D96-A78C4E1A8D98}" srcId="{B5B45D9A-B09C-4AEE-821C-996917B23178}" destId="{031C3D43-5ECB-4E87-AD9B-8FABFDC2B1C4}" srcOrd="1" destOrd="0" parTransId="{5464E4AC-884B-4E95-9ABF-B92019CB2BB8}" sibTransId="{AE1B6C2E-DFCD-492A-B51D-B0DDC0165986}"/>
    <dgm:cxn modelId="{EAE56A24-5309-49FB-A8B7-D0F23CD0CCB9}" type="presOf" srcId="{EF1FC07B-03CE-43DC-9B3C-B21BEC477C30}" destId="{546BCCBF-786C-47AB-BCE2-9BCD2880BCE8}" srcOrd="0" destOrd="0" presId="urn:microsoft.com/office/officeart/2005/8/layout/orgChart1"/>
    <dgm:cxn modelId="{71BE06C6-BF2E-4F98-831B-BD91FC51129F}" type="presOf" srcId="{D26EB15A-F150-4B4C-B328-A7EBB5EFB8C3}" destId="{CDE5AF12-74C8-45BC-B82A-E776C80702A3}" srcOrd="1" destOrd="0" presId="urn:microsoft.com/office/officeart/2005/8/layout/orgChart1"/>
    <dgm:cxn modelId="{D65B4DA3-0CF5-45E6-9FA8-2948BB175920}" type="presOf" srcId="{B5B45D9A-B09C-4AEE-821C-996917B23178}" destId="{5D26B130-E5A8-4DBB-97A1-A16AA07AC1B0}" srcOrd="1" destOrd="0" presId="urn:microsoft.com/office/officeart/2005/8/layout/orgChart1"/>
    <dgm:cxn modelId="{BA49B1CC-B261-4977-B1A1-DEB8725DF0F4}" type="presOf" srcId="{1F9A53AE-6356-4E22-95F4-2C17A22F821A}" destId="{E3BA59A2-C028-414B-926A-76DB1915F1FE}" srcOrd="0" destOrd="0" presId="urn:microsoft.com/office/officeart/2005/8/layout/orgChart1"/>
    <dgm:cxn modelId="{C50254A8-D782-4DAD-8225-82ABAD9AD47B}" type="presOf" srcId="{2327A038-A51F-4B4F-AF00-7523AA347957}" destId="{403CD9F0-B703-4920-B15A-8C40C85BF6DE}" srcOrd="0" destOrd="0" presId="urn:microsoft.com/office/officeart/2005/8/layout/orgChart1"/>
    <dgm:cxn modelId="{AEB0203C-5520-4E21-BA26-6B121FABAB56}" type="presOf" srcId="{3CB38D21-BA9C-4D77-B207-69E199A2C720}" destId="{BF512B58-9A0A-4E34-AF26-EFF93F3C31BB}" srcOrd="0" destOrd="0" presId="urn:microsoft.com/office/officeart/2005/8/layout/orgChart1"/>
    <dgm:cxn modelId="{7357FCE0-6DAF-46C6-B4E7-5D159412F8EA}" type="presOf" srcId="{8D93BA46-7853-4E62-89D2-3B21C4AB051B}" destId="{4DCC51F6-C28A-4940-ACDB-05B39C7B99EC}" srcOrd="1" destOrd="0" presId="urn:microsoft.com/office/officeart/2005/8/layout/orgChart1"/>
    <dgm:cxn modelId="{3A246B79-4013-467A-8878-3C7BB8C93283}" type="presOf" srcId="{3EA428DC-E692-4488-91F4-DB1C1E166D20}" destId="{91612BA6-BB05-4F63-99AB-73A4AA2C57D4}" srcOrd="1" destOrd="0" presId="urn:microsoft.com/office/officeart/2005/8/layout/orgChart1"/>
    <dgm:cxn modelId="{DF30F78A-BFE5-491A-BAD1-909EF5AE71ED}" type="presOf" srcId="{387C10BD-3DD0-4170-A656-1C1D7AEAF89B}" destId="{52C44CF0-55D1-4F6A-876A-DF2ACE920670}" srcOrd="0" destOrd="0" presId="urn:microsoft.com/office/officeart/2005/8/layout/orgChart1"/>
    <dgm:cxn modelId="{8FA07A8B-61E8-4DE6-A1B9-E2F1E0BBF844}" type="presOf" srcId="{247A86A3-6F12-4345-A3E9-8E27B3DA8ADD}" destId="{A5B3431D-B125-4F9B-A3F8-C629637CDBDD}" srcOrd="1" destOrd="0" presId="urn:microsoft.com/office/officeart/2005/8/layout/orgChart1"/>
    <dgm:cxn modelId="{5D41A536-DCB2-4C24-BDB3-9159FEC94C4E}" type="presOf" srcId="{0D757F32-E51A-446F-AA08-26678F469DDC}" destId="{3FCB642D-9FEA-4651-A654-AD9B49809BA0}" srcOrd="0" destOrd="0" presId="urn:microsoft.com/office/officeart/2005/8/layout/orgChart1"/>
    <dgm:cxn modelId="{B7C20EB6-96C6-42EA-B2BE-14C26F93B270}" type="presOf" srcId="{C869BC90-26ED-410A-A567-F28702D8741C}" destId="{D6C47232-64CB-4C31-94DE-2B96742D14B3}" srcOrd="0" destOrd="0" presId="urn:microsoft.com/office/officeart/2005/8/layout/orgChart1"/>
    <dgm:cxn modelId="{1A5075E3-3A59-41FD-9C2D-58EB665F446B}" type="presOf" srcId="{3A00BB1A-C8CA-498F-ABC7-29A24229C855}" destId="{B9400FA0-65AF-4071-B4DB-D1E9C72C29DD}" srcOrd="0" destOrd="0" presId="urn:microsoft.com/office/officeart/2005/8/layout/orgChart1"/>
    <dgm:cxn modelId="{A06469ED-7569-41C0-94A6-1ABEF27ECAB4}" type="presOf" srcId="{3C04A6BF-8A88-41D5-BCEB-7C1CB4FB7BC3}" destId="{891C4B89-50B1-49A0-A100-94037C49241B}" srcOrd="0" destOrd="0" presId="urn:microsoft.com/office/officeart/2005/8/layout/orgChart1"/>
    <dgm:cxn modelId="{B0B48806-2394-4918-BC51-DBFB52A5EA7F}" srcId="{EE0AD50F-ACDE-4E20-A9D0-1569A1759B18}" destId="{1711F21E-B5F2-4E24-A828-D91477B48F62}" srcOrd="3" destOrd="0" parTransId="{5F60C16C-71E1-4C4C-9817-C305551F30FA}" sibTransId="{1BC96376-3BB2-4C6B-8458-895C99BECB00}"/>
    <dgm:cxn modelId="{A4C01096-95AD-47AC-ACAF-33B54A2457B6}" type="presOf" srcId="{1711F21E-B5F2-4E24-A828-D91477B48F62}" destId="{7CCF52FC-BDDB-4678-8AEB-31769D9FF2AF}" srcOrd="0" destOrd="0" presId="urn:microsoft.com/office/officeart/2005/8/layout/orgChart1"/>
    <dgm:cxn modelId="{FFCF7E06-19C0-4E53-8287-24DC08E598B9}" type="presOf" srcId="{40F46BD5-79B9-4E22-BD2D-19FFC49B434A}" destId="{EB047B6D-791D-4189-958C-72AE8A7EBAD3}" srcOrd="0" destOrd="0" presId="urn:microsoft.com/office/officeart/2005/8/layout/orgChart1"/>
    <dgm:cxn modelId="{2C96D107-DAE5-4269-9624-7FFDFA56D38F}" type="presOf" srcId="{0AC19B63-2495-4B72-BD3F-F69F23EA38B5}" destId="{0E6EAC9C-9BCD-43C5-98C6-66D270A7EE9C}" srcOrd="0" destOrd="0" presId="urn:microsoft.com/office/officeart/2005/8/layout/orgChart1"/>
    <dgm:cxn modelId="{151BF735-8D10-4942-AD23-048575524FF4}" srcId="{EE0AD50F-ACDE-4E20-A9D0-1569A1759B18}" destId="{0AC19B63-2495-4B72-BD3F-F69F23EA38B5}" srcOrd="2" destOrd="0" parTransId="{DD4521DE-CC36-4BFB-B152-565086E73A72}" sibTransId="{3CA0EB0B-58A6-4714-BC71-67AEEF848AB2}"/>
    <dgm:cxn modelId="{2434DEF3-0E0A-4B3D-B3CC-668FFA37E7D2}" srcId="{57F79CB6-A233-4F43-8490-482C493E210B}" destId="{710021A5-A8C1-491F-8E80-F2C32C9CDA7F}" srcOrd="1" destOrd="0" parTransId="{4BEC73FF-1220-4C10-B8A7-965BF1FABB52}" sibTransId="{91782DE4-FE28-478F-9561-E00546B794D1}"/>
    <dgm:cxn modelId="{BC8BD74B-F6A4-4940-A796-2CDE59D00FA4}" type="presOf" srcId="{ECAEA1C6-356C-4359-B34D-EBC1C962730E}" destId="{792DCCEE-F35C-4753-B5ED-0EC12B99019C}" srcOrd="1" destOrd="0" presId="urn:microsoft.com/office/officeart/2005/8/layout/orgChart1"/>
    <dgm:cxn modelId="{F6C778C3-BA17-468D-8F6A-5A7D99955A49}" type="presOf" srcId="{1711F21E-B5F2-4E24-A828-D91477B48F62}" destId="{870ED9E3-909F-4EA8-9F7A-113D10100B19}" srcOrd="1" destOrd="0" presId="urn:microsoft.com/office/officeart/2005/8/layout/orgChart1"/>
    <dgm:cxn modelId="{FA41C8CF-14BE-421B-96C9-7B84AF73F868}" type="presOf" srcId="{C869BC90-26ED-410A-A567-F28702D8741C}" destId="{986D679A-5A4B-410C-802B-FCD1058531BA}" srcOrd="1" destOrd="0" presId="urn:microsoft.com/office/officeart/2005/8/layout/orgChart1"/>
    <dgm:cxn modelId="{431ED152-F640-4C36-8A81-62EF03EA00F4}" type="presOf" srcId="{3EA428DC-E692-4488-91F4-DB1C1E166D20}" destId="{EB8EF4EE-933F-4083-8C12-E71FB927B578}" srcOrd="0" destOrd="0" presId="urn:microsoft.com/office/officeart/2005/8/layout/orgChart1"/>
    <dgm:cxn modelId="{10496BB4-31C2-47AE-85A9-C73E2D6FAD4A}" type="presOf" srcId="{661286F5-3A19-479A-A5A3-C0B40A602C51}" destId="{988F0A4E-ADBA-47B1-9CE6-447B1D070920}" srcOrd="0" destOrd="0" presId="urn:microsoft.com/office/officeart/2005/8/layout/orgChart1"/>
    <dgm:cxn modelId="{82EA1DB4-8E86-47A5-99DC-F0135F36C520}" srcId="{B5B45D9A-B09C-4AEE-821C-996917B23178}" destId="{3A00BB1A-C8CA-498F-ABC7-29A24229C855}" srcOrd="4" destOrd="0" parTransId="{EF1FC07B-03CE-43DC-9B3C-B21BEC477C30}" sibTransId="{22313FB1-653D-4B6E-AB02-AE969D9E816C}"/>
    <dgm:cxn modelId="{07107A5F-2D42-473B-B709-0E2A89E81170}" type="presOf" srcId="{15DF6EA3-6BCB-4177-AE6E-60788137A1F2}" destId="{8E45716B-018E-41BB-ABAE-D2E153290C0D}" srcOrd="0" destOrd="0" presId="urn:microsoft.com/office/officeart/2005/8/layout/orgChart1"/>
    <dgm:cxn modelId="{D63558FB-4521-4F92-AB55-FB54D0346270}" type="presOf" srcId="{3FA92FD7-2A0D-481A-8C6A-84509B339049}" destId="{AC43BE99-47FD-46A7-8BA3-B9C2A0EC308C}" srcOrd="0" destOrd="0" presId="urn:microsoft.com/office/officeart/2005/8/layout/orgChart1"/>
    <dgm:cxn modelId="{A8AB5E56-6889-4141-A302-3132E7EF92A2}" type="presOf" srcId="{EE0AD50F-ACDE-4E20-A9D0-1569A1759B18}" destId="{64F56657-8A31-44EE-896B-ED37E712CB92}" srcOrd="0" destOrd="0" presId="urn:microsoft.com/office/officeart/2005/8/layout/orgChart1"/>
    <dgm:cxn modelId="{27D0078F-B86B-499F-97FE-811088A5E199}" type="presOf" srcId="{4BEC73FF-1220-4C10-B8A7-965BF1FABB52}" destId="{36781C43-1388-4FC0-89D3-9367D3321EAD}" srcOrd="0" destOrd="0" presId="urn:microsoft.com/office/officeart/2005/8/layout/orgChart1"/>
    <dgm:cxn modelId="{EBFB0BD2-4478-43BA-9002-50AF4311B41C}" srcId="{45CDCDD2-5CCB-4B9A-919F-12124E6C115D}" destId="{491C3422-DDEB-4D5F-8CC1-56CE8B4EB8D0}" srcOrd="0" destOrd="0" parTransId="{880D18AD-2DA7-4467-87C8-2A70904DE82C}" sibTransId="{F9008747-B453-4980-AD6F-D8084DA5C580}"/>
    <dgm:cxn modelId="{DB404D02-F47B-428B-B03A-8D5CDBB0F728}" type="presParOf" srcId="{D4859D5C-0AEC-4C66-9570-13AABC014EAE}" destId="{B164AAAB-EAB8-4B7D-A892-AF3571B2D877}" srcOrd="0" destOrd="0" presId="urn:microsoft.com/office/officeart/2005/8/layout/orgChart1"/>
    <dgm:cxn modelId="{0A639461-231E-44A4-B9E4-6C4DA2E40C97}" type="presParOf" srcId="{B164AAAB-EAB8-4B7D-A892-AF3571B2D877}" destId="{3E4A3CA4-BDE3-4F56-A700-E6CFEB101C48}" srcOrd="0" destOrd="0" presId="urn:microsoft.com/office/officeart/2005/8/layout/orgChart1"/>
    <dgm:cxn modelId="{164596B8-29F9-4C2A-ACA3-EE0902FFD9A0}" type="presParOf" srcId="{3E4A3CA4-BDE3-4F56-A700-E6CFEB101C48}" destId="{BF65B039-5ED4-401E-BBB8-DA63DEACF22D}" srcOrd="0" destOrd="0" presId="urn:microsoft.com/office/officeart/2005/8/layout/orgChart1"/>
    <dgm:cxn modelId="{3B17D282-3732-4C97-9B0C-80752C05C5DC}" type="presParOf" srcId="{3E4A3CA4-BDE3-4F56-A700-E6CFEB101C48}" destId="{5D26B130-E5A8-4DBB-97A1-A16AA07AC1B0}" srcOrd="1" destOrd="0" presId="urn:microsoft.com/office/officeart/2005/8/layout/orgChart1"/>
    <dgm:cxn modelId="{9197D668-E8F6-474E-A017-BFE0F5E31534}" type="presParOf" srcId="{B164AAAB-EAB8-4B7D-A892-AF3571B2D877}" destId="{ED24BF00-8C4F-47D4-9BCF-4F64ADC5E425}" srcOrd="1" destOrd="0" presId="urn:microsoft.com/office/officeart/2005/8/layout/orgChart1"/>
    <dgm:cxn modelId="{43D8D4C2-C44A-43E2-8C10-B6DC75F0350E}" type="presParOf" srcId="{ED24BF00-8C4F-47D4-9BCF-4F64ADC5E425}" destId="{F92633B7-B605-4388-9276-4EC18C2762AE}" srcOrd="0" destOrd="0" presId="urn:microsoft.com/office/officeart/2005/8/layout/orgChart1"/>
    <dgm:cxn modelId="{6D2B7AEF-E986-41F6-88EA-A2BA4672530A}" type="presParOf" srcId="{ED24BF00-8C4F-47D4-9BCF-4F64ADC5E425}" destId="{D6A66909-A155-4961-A67D-4A7073D3BD29}" srcOrd="1" destOrd="0" presId="urn:microsoft.com/office/officeart/2005/8/layout/orgChart1"/>
    <dgm:cxn modelId="{B85A9C9C-C59E-4A00-8F17-CE14CA2BD35D}" type="presParOf" srcId="{D6A66909-A155-4961-A67D-4A7073D3BD29}" destId="{3FC3C8B9-FE29-4BA7-892C-D93A8FAF7C5F}" srcOrd="0" destOrd="0" presId="urn:microsoft.com/office/officeart/2005/8/layout/orgChart1"/>
    <dgm:cxn modelId="{A6A6189E-5B92-460E-B4A0-12ECEA53AEE3}" type="presParOf" srcId="{3FC3C8B9-FE29-4BA7-892C-D93A8FAF7C5F}" destId="{D6C47232-64CB-4C31-94DE-2B96742D14B3}" srcOrd="0" destOrd="0" presId="urn:microsoft.com/office/officeart/2005/8/layout/orgChart1"/>
    <dgm:cxn modelId="{8B128C6B-2273-4F10-9BE6-74633FC5DA83}" type="presParOf" srcId="{3FC3C8B9-FE29-4BA7-892C-D93A8FAF7C5F}" destId="{986D679A-5A4B-410C-802B-FCD1058531BA}" srcOrd="1" destOrd="0" presId="urn:microsoft.com/office/officeart/2005/8/layout/orgChart1"/>
    <dgm:cxn modelId="{5414404A-89E8-4F46-98FC-023C1D85B64B}" type="presParOf" srcId="{D6A66909-A155-4961-A67D-4A7073D3BD29}" destId="{D4A7FBB1-B7BB-41AA-8CD7-2C19CEA0722F}" srcOrd="1" destOrd="0" presId="urn:microsoft.com/office/officeart/2005/8/layout/orgChart1"/>
    <dgm:cxn modelId="{96A64FA2-744C-46F0-B69D-A5376BA4166C}" type="presParOf" srcId="{D4A7FBB1-B7BB-41AA-8CD7-2C19CEA0722F}" destId="{AC43BE99-47FD-46A7-8BA3-B9C2A0EC308C}" srcOrd="0" destOrd="0" presId="urn:microsoft.com/office/officeart/2005/8/layout/orgChart1"/>
    <dgm:cxn modelId="{9B1B7159-086E-4173-83C4-0EB24134F352}" type="presParOf" srcId="{D4A7FBB1-B7BB-41AA-8CD7-2C19CEA0722F}" destId="{EB79570A-86F9-461F-84E4-8EAC9C36B071}" srcOrd="1" destOrd="0" presId="urn:microsoft.com/office/officeart/2005/8/layout/orgChart1"/>
    <dgm:cxn modelId="{451C29D5-4227-4CCD-9776-96D1C54AEB4E}" type="presParOf" srcId="{EB79570A-86F9-461F-84E4-8EAC9C36B071}" destId="{7ED28D4F-846C-49A0-BAEC-4A01675C38F3}" srcOrd="0" destOrd="0" presId="urn:microsoft.com/office/officeart/2005/8/layout/orgChart1"/>
    <dgm:cxn modelId="{B2D628CE-4D1B-4769-8163-3C2E283EF6ED}" type="presParOf" srcId="{7ED28D4F-846C-49A0-BAEC-4A01675C38F3}" destId="{988F0A4E-ADBA-47B1-9CE6-447B1D070920}" srcOrd="0" destOrd="0" presId="urn:microsoft.com/office/officeart/2005/8/layout/orgChart1"/>
    <dgm:cxn modelId="{A8A7C852-33D3-465B-9DDF-F2B0896929F3}" type="presParOf" srcId="{7ED28D4F-846C-49A0-BAEC-4A01675C38F3}" destId="{5BB3A04C-9FFE-456F-91A7-510B5A12077A}" srcOrd="1" destOrd="0" presId="urn:microsoft.com/office/officeart/2005/8/layout/orgChart1"/>
    <dgm:cxn modelId="{3C547289-A1FA-4281-861C-5C9AF93EC5A4}" type="presParOf" srcId="{EB79570A-86F9-461F-84E4-8EAC9C36B071}" destId="{2ED512C7-58F3-4129-9A6D-F9A81AF651B6}" srcOrd="1" destOrd="0" presId="urn:microsoft.com/office/officeart/2005/8/layout/orgChart1"/>
    <dgm:cxn modelId="{208A93A5-5FF0-486A-A83A-C2347035A574}" type="presParOf" srcId="{EB79570A-86F9-461F-84E4-8EAC9C36B071}" destId="{C11E1B16-1D06-4B39-AF4F-C40DEFF6D188}" srcOrd="2" destOrd="0" presId="urn:microsoft.com/office/officeart/2005/8/layout/orgChart1"/>
    <dgm:cxn modelId="{E9CDE9B7-DEDE-4B7C-AB16-65755C5FFA1D}" type="presParOf" srcId="{D4A7FBB1-B7BB-41AA-8CD7-2C19CEA0722F}" destId="{F234BEEB-4FD0-419C-AC64-0B0B2E592FC8}" srcOrd="2" destOrd="0" presId="urn:microsoft.com/office/officeart/2005/8/layout/orgChart1"/>
    <dgm:cxn modelId="{C694EE95-3770-401E-85D4-0BABEDA333C2}" type="presParOf" srcId="{D4A7FBB1-B7BB-41AA-8CD7-2C19CEA0722F}" destId="{5F587EDE-35E1-4F98-89A0-1DF15950B38F}" srcOrd="3" destOrd="0" presId="urn:microsoft.com/office/officeart/2005/8/layout/orgChart1"/>
    <dgm:cxn modelId="{1D3AB1EE-13EC-422B-B1B1-F16138CFAB99}" type="presParOf" srcId="{5F587EDE-35E1-4F98-89A0-1DF15950B38F}" destId="{DB5D5D42-A5B4-46FD-8EA1-B26A42EAAC41}" srcOrd="0" destOrd="0" presId="urn:microsoft.com/office/officeart/2005/8/layout/orgChart1"/>
    <dgm:cxn modelId="{91CBE1F5-196B-4B95-A9A6-3B97531A95EB}" type="presParOf" srcId="{DB5D5D42-A5B4-46FD-8EA1-B26A42EAAC41}" destId="{52C44CF0-55D1-4F6A-876A-DF2ACE920670}" srcOrd="0" destOrd="0" presId="urn:microsoft.com/office/officeart/2005/8/layout/orgChart1"/>
    <dgm:cxn modelId="{6230AC19-898A-406F-8313-8583181D3737}" type="presParOf" srcId="{DB5D5D42-A5B4-46FD-8EA1-B26A42EAAC41}" destId="{DED75C2C-7D57-4339-BFCA-8AE094038DFA}" srcOrd="1" destOrd="0" presId="urn:microsoft.com/office/officeart/2005/8/layout/orgChart1"/>
    <dgm:cxn modelId="{036BFD8F-48D1-45A9-96AB-51D73050C02B}" type="presParOf" srcId="{5F587EDE-35E1-4F98-89A0-1DF15950B38F}" destId="{60725041-C5F6-4B69-BFC0-4F7E784FEAE2}" srcOrd="1" destOrd="0" presId="urn:microsoft.com/office/officeart/2005/8/layout/orgChart1"/>
    <dgm:cxn modelId="{9FD632B7-D106-481C-AF9E-CF149C5944A6}" type="presParOf" srcId="{5F587EDE-35E1-4F98-89A0-1DF15950B38F}" destId="{40EAD1E4-0D52-412D-8E2A-A6445A6F5671}" srcOrd="2" destOrd="0" presId="urn:microsoft.com/office/officeart/2005/8/layout/orgChart1"/>
    <dgm:cxn modelId="{F54CB998-A34C-406C-B11B-DE9A42690D0F}" type="presParOf" srcId="{D4A7FBB1-B7BB-41AA-8CD7-2C19CEA0722F}" destId="{D809D30B-DBF2-4038-BA03-ACA76422880B}" srcOrd="4" destOrd="0" presId="urn:microsoft.com/office/officeart/2005/8/layout/orgChart1"/>
    <dgm:cxn modelId="{50E33B54-F749-4CD0-B0D6-88C6CCBF9347}" type="presParOf" srcId="{D4A7FBB1-B7BB-41AA-8CD7-2C19CEA0722F}" destId="{96D9D948-5B8F-4586-9DFC-5ECBCB09816A}" srcOrd="5" destOrd="0" presId="urn:microsoft.com/office/officeart/2005/8/layout/orgChart1"/>
    <dgm:cxn modelId="{0F54A673-0C80-4E55-A79B-EB40A1E6CADC}" type="presParOf" srcId="{96D9D948-5B8F-4586-9DFC-5ECBCB09816A}" destId="{D1784BBF-EB2B-4154-AB21-383609AEA415}" srcOrd="0" destOrd="0" presId="urn:microsoft.com/office/officeart/2005/8/layout/orgChart1"/>
    <dgm:cxn modelId="{5B5BB0F1-6E93-4DE4-8DF7-4D4475D06782}" type="presParOf" srcId="{D1784BBF-EB2B-4154-AB21-383609AEA415}" destId="{267CD874-509E-4274-A22D-911EC7818A92}" srcOrd="0" destOrd="0" presId="urn:microsoft.com/office/officeart/2005/8/layout/orgChart1"/>
    <dgm:cxn modelId="{4596B1CD-AA5D-49C3-BAD8-8F36ADBC7455}" type="presParOf" srcId="{D1784BBF-EB2B-4154-AB21-383609AEA415}" destId="{CDE5AF12-74C8-45BC-B82A-E776C80702A3}" srcOrd="1" destOrd="0" presId="urn:microsoft.com/office/officeart/2005/8/layout/orgChart1"/>
    <dgm:cxn modelId="{5D10FA6B-369D-48B4-B01F-8006C3D5911B}" type="presParOf" srcId="{96D9D948-5B8F-4586-9DFC-5ECBCB09816A}" destId="{11104452-CBDA-41DB-AF0C-383681EB5447}" srcOrd="1" destOrd="0" presId="urn:microsoft.com/office/officeart/2005/8/layout/orgChart1"/>
    <dgm:cxn modelId="{E420CE6A-C6EA-4A4C-864F-294597E8F286}" type="presParOf" srcId="{96D9D948-5B8F-4586-9DFC-5ECBCB09816A}" destId="{E812FDC6-7D71-4B66-9EBA-AF4B42565773}" srcOrd="2" destOrd="0" presId="urn:microsoft.com/office/officeart/2005/8/layout/orgChart1"/>
    <dgm:cxn modelId="{6154E5B2-F27E-4D74-BA13-53C21D29BF3B}" type="presParOf" srcId="{D4A7FBB1-B7BB-41AA-8CD7-2C19CEA0722F}" destId="{BA4EC787-5519-46E4-A64E-A3BCCC4E96E5}" srcOrd="6" destOrd="0" presId="urn:microsoft.com/office/officeart/2005/8/layout/orgChart1"/>
    <dgm:cxn modelId="{038115D8-641F-43BB-92D5-06FFAC725869}" type="presParOf" srcId="{D4A7FBB1-B7BB-41AA-8CD7-2C19CEA0722F}" destId="{4B24639C-167D-4FC0-BF97-102D54CDBF0E}" srcOrd="7" destOrd="0" presId="urn:microsoft.com/office/officeart/2005/8/layout/orgChart1"/>
    <dgm:cxn modelId="{30188D64-7E3C-4576-85C5-A90E9ADEC5F7}" type="presParOf" srcId="{4B24639C-167D-4FC0-BF97-102D54CDBF0E}" destId="{7271C76C-181C-4355-A987-349119C3A028}" srcOrd="0" destOrd="0" presId="urn:microsoft.com/office/officeart/2005/8/layout/orgChart1"/>
    <dgm:cxn modelId="{E2EB6F04-0D9C-4ABA-82F5-629CD7DD061E}" type="presParOf" srcId="{7271C76C-181C-4355-A987-349119C3A028}" destId="{EB8EF4EE-933F-4083-8C12-E71FB927B578}" srcOrd="0" destOrd="0" presId="urn:microsoft.com/office/officeart/2005/8/layout/orgChart1"/>
    <dgm:cxn modelId="{34DAC595-717B-49DD-B488-81184DE56CF8}" type="presParOf" srcId="{7271C76C-181C-4355-A987-349119C3A028}" destId="{91612BA6-BB05-4F63-99AB-73A4AA2C57D4}" srcOrd="1" destOrd="0" presId="urn:microsoft.com/office/officeart/2005/8/layout/orgChart1"/>
    <dgm:cxn modelId="{C7B2470B-4BCE-4FB2-9F0B-1A2EF97A85CA}" type="presParOf" srcId="{4B24639C-167D-4FC0-BF97-102D54CDBF0E}" destId="{C3F9C2D8-7232-446B-B0EF-3A9423BBB907}" srcOrd="1" destOrd="0" presId="urn:microsoft.com/office/officeart/2005/8/layout/orgChart1"/>
    <dgm:cxn modelId="{A31A0139-FF9B-467E-B7C7-0FD443528D81}" type="presParOf" srcId="{4B24639C-167D-4FC0-BF97-102D54CDBF0E}" destId="{F1186BFD-6AA7-42A9-BDBA-1B32ACAA8BEC}" srcOrd="2" destOrd="0" presId="urn:microsoft.com/office/officeart/2005/8/layout/orgChart1"/>
    <dgm:cxn modelId="{8F25621B-529F-457E-A60E-2942D93A67B2}" type="presParOf" srcId="{D6A66909-A155-4961-A67D-4A7073D3BD29}" destId="{01FE70C4-EACE-4A0A-A679-2327E9E859DC}" srcOrd="2" destOrd="0" presId="urn:microsoft.com/office/officeart/2005/8/layout/orgChart1"/>
    <dgm:cxn modelId="{6FAC597D-E16E-4DBC-ACA8-F4DA1995CB77}" type="presParOf" srcId="{ED24BF00-8C4F-47D4-9BCF-4F64ADC5E425}" destId="{B14D2EB7-243C-4FEE-9499-868891542817}" srcOrd="2" destOrd="0" presId="urn:microsoft.com/office/officeart/2005/8/layout/orgChart1"/>
    <dgm:cxn modelId="{3BE62D4E-6579-45F9-B175-DBDA970B5C7C}" type="presParOf" srcId="{ED24BF00-8C4F-47D4-9BCF-4F64ADC5E425}" destId="{BE303299-95B7-4CD3-9795-F8B45773294B}" srcOrd="3" destOrd="0" presId="urn:microsoft.com/office/officeart/2005/8/layout/orgChart1"/>
    <dgm:cxn modelId="{2FB0023A-8614-42E8-B831-A7DE846AC5B4}" type="presParOf" srcId="{BE303299-95B7-4CD3-9795-F8B45773294B}" destId="{63840772-EB5F-47D5-BF4D-28BD998A2356}" srcOrd="0" destOrd="0" presId="urn:microsoft.com/office/officeart/2005/8/layout/orgChart1"/>
    <dgm:cxn modelId="{F77716DA-0802-4D55-816A-631E41CF26A7}" type="presParOf" srcId="{63840772-EB5F-47D5-BF4D-28BD998A2356}" destId="{7C3E040E-0EEB-432A-9314-BBF2ADD44349}" srcOrd="0" destOrd="0" presId="urn:microsoft.com/office/officeart/2005/8/layout/orgChart1"/>
    <dgm:cxn modelId="{90B3DAE8-863B-4A0C-AB93-836939680F3C}" type="presParOf" srcId="{63840772-EB5F-47D5-BF4D-28BD998A2356}" destId="{E7838A7A-0840-480B-8F99-BAAEC76694CB}" srcOrd="1" destOrd="0" presId="urn:microsoft.com/office/officeart/2005/8/layout/orgChart1"/>
    <dgm:cxn modelId="{AB6A4677-1150-4F0D-8955-D1AB9ABFDD04}" type="presParOf" srcId="{BE303299-95B7-4CD3-9795-F8B45773294B}" destId="{8BFC1536-4CF8-4079-95F2-61EE11A4FF11}" srcOrd="1" destOrd="0" presId="urn:microsoft.com/office/officeart/2005/8/layout/orgChart1"/>
    <dgm:cxn modelId="{FF4CECF4-3DAF-492C-813A-E9850BC42298}" type="presParOf" srcId="{8BFC1536-4CF8-4079-95F2-61EE11A4FF11}" destId="{AB1C4943-F35D-47C9-9D29-A07B35E9DC54}" srcOrd="0" destOrd="0" presId="urn:microsoft.com/office/officeart/2005/8/layout/orgChart1"/>
    <dgm:cxn modelId="{0A71904A-EB88-4DB5-8A17-5765D8B1E704}" type="presParOf" srcId="{8BFC1536-4CF8-4079-95F2-61EE11A4FF11}" destId="{7BABB665-53E8-4732-917C-0E8FC20DD47F}" srcOrd="1" destOrd="0" presId="urn:microsoft.com/office/officeart/2005/8/layout/orgChart1"/>
    <dgm:cxn modelId="{84D08868-A233-452B-B2CC-77FCDD5284E3}" type="presParOf" srcId="{7BABB665-53E8-4732-917C-0E8FC20DD47F}" destId="{9F327220-F969-44A4-814D-0C856319C2F8}" srcOrd="0" destOrd="0" presId="urn:microsoft.com/office/officeart/2005/8/layout/orgChart1"/>
    <dgm:cxn modelId="{85D49E64-9BDD-4977-BEEF-F0E068E23E9F}" type="presParOf" srcId="{9F327220-F969-44A4-814D-0C856319C2F8}" destId="{56BB09BF-FDB3-4421-9477-7FB63D9D31DE}" srcOrd="0" destOrd="0" presId="urn:microsoft.com/office/officeart/2005/8/layout/orgChart1"/>
    <dgm:cxn modelId="{126531E6-C8C6-4EE7-87AF-5B699ABC9CE3}" type="presParOf" srcId="{9F327220-F969-44A4-814D-0C856319C2F8}" destId="{A5B3431D-B125-4F9B-A3F8-C629637CDBDD}" srcOrd="1" destOrd="0" presId="urn:microsoft.com/office/officeart/2005/8/layout/orgChart1"/>
    <dgm:cxn modelId="{271CB372-6950-4031-A1E8-3578F5DB2990}" type="presParOf" srcId="{7BABB665-53E8-4732-917C-0E8FC20DD47F}" destId="{069E1011-3D9C-4C68-9FC4-E2068568DF97}" srcOrd="1" destOrd="0" presId="urn:microsoft.com/office/officeart/2005/8/layout/orgChart1"/>
    <dgm:cxn modelId="{C53DCA4D-7A5D-499B-802F-C40D61B9F7CE}" type="presParOf" srcId="{7BABB665-53E8-4732-917C-0E8FC20DD47F}" destId="{6AE0A051-C4D2-4721-8D78-7AC4D63D2832}" srcOrd="2" destOrd="0" presId="urn:microsoft.com/office/officeart/2005/8/layout/orgChart1"/>
    <dgm:cxn modelId="{C1A0ABBC-CD8A-44F3-ACED-849913B84183}" type="presParOf" srcId="{8BFC1536-4CF8-4079-95F2-61EE11A4FF11}" destId="{BF512B58-9A0A-4E34-AF26-EFF93F3C31BB}" srcOrd="2" destOrd="0" presId="urn:microsoft.com/office/officeart/2005/8/layout/orgChart1"/>
    <dgm:cxn modelId="{944038D8-5031-4593-A207-DCCB9ACB2BB2}" type="presParOf" srcId="{8BFC1536-4CF8-4079-95F2-61EE11A4FF11}" destId="{44994E7D-345B-4BD8-8D7D-3BD7D47F1826}" srcOrd="3" destOrd="0" presId="urn:microsoft.com/office/officeart/2005/8/layout/orgChart1"/>
    <dgm:cxn modelId="{8667AEAF-BBBC-4850-8FCA-0CBDA20DD95E}" type="presParOf" srcId="{44994E7D-345B-4BD8-8D7D-3BD7D47F1826}" destId="{DDE71027-58E4-4427-827F-C97C9ABA51FA}" srcOrd="0" destOrd="0" presId="urn:microsoft.com/office/officeart/2005/8/layout/orgChart1"/>
    <dgm:cxn modelId="{52839DEA-9ADA-4864-9C47-612F8A9F0C09}" type="presParOf" srcId="{DDE71027-58E4-4427-827F-C97C9ABA51FA}" destId="{403CD9F0-B703-4920-B15A-8C40C85BF6DE}" srcOrd="0" destOrd="0" presId="urn:microsoft.com/office/officeart/2005/8/layout/orgChart1"/>
    <dgm:cxn modelId="{279F3623-D390-4514-80AA-074D904C4F7F}" type="presParOf" srcId="{DDE71027-58E4-4427-827F-C97C9ABA51FA}" destId="{C93E9B03-263D-4B11-B60F-C628C7E46175}" srcOrd="1" destOrd="0" presId="urn:microsoft.com/office/officeart/2005/8/layout/orgChart1"/>
    <dgm:cxn modelId="{CBBD5A1A-AD10-4CB8-BDDD-4621E51C162F}" type="presParOf" srcId="{44994E7D-345B-4BD8-8D7D-3BD7D47F1826}" destId="{5288FACE-3798-4D2C-B0F7-E381C238F001}" srcOrd="1" destOrd="0" presId="urn:microsoft.com/office/officeart/2005/8/layout/orgChart1"/>
    <dgm:cxn modelId="{1EE41AFD-C030-4B10-B095-382DA1104FA8}" type="presParOf" srcId="{44994E7D-345B-4BD8-8D7D-3BD7D47F1826}" destId="{9D65AEF9-28CE-45B5-89AD-C231BE2605DD}" srcOrd="2" destOrd="0" presId="urn:microsoft.com/office/officeart/2005/8/layout/orgChart1"/>
    <dgm:cxn modelId="{EC166054-163C-41DD-BD78-90C9BE1DDF84}" type="presParOf" srcId="{8BFC1536-4CF8-4079-95F2-61EE11A4FF11}" destId="{9AB1FE90-CB60-4228-A014-81FFB89A86B6}" srcOrd="4" destOrd="0" presId="urn:microsoft.com/office/officeart/2005/8/layout/orgChart1"/>
    <dgm:cxn modelId="{35E097B5-9D9D-494C-9B2F-55D2E9849DC9}" type="presParOf" srcId="{8BFC1536-4CF8-4079-95F2-61EE11A4FF11}" destId="{4736C3A1-13C7-49B9-9CF2-4D4A49E1E2DE}" srcOrd="5" destOrd="0" presId="urn:microsoft.com/office/officeart/2005/8/layout/orgChart1"/>
    <dgm:cxn modelId="{A71145A5-2C67-43B2-B32D-AC926C01B32B}" type="presParOf" srcId="{4736C3A1-13C7-49B9-9CF2-4D4A49E1E2DE}" destId="{03C8F684-38C9-44AF-B6D9-978328BCE848}" srcOrd="0" destOrd="0" presId="urn:microsoft.com/office/officeart/2005/8/layout/orgChart1"/>
    <dgm:cxn modelId="{E167E353-09F3-436A-8EB9-91BBD9ECE3F3}" type="presParOf" srcId="{03C8F684-38C9-44AF-B6D9-978328BCE848}" destId="{6D4280CB-1DFD-444E-991A-7A9EF85657B5}" srcOrd="0" destOrd="0" presId="urn:microsoft.com/office/officeart/2005/8/layout/orgChart1"/>
    <dgm:cxn modelId="{F2DEF392-4106-4D36-A4AC-62317EAC29C0}" type="presParOf" srcId="{03C8F684-38C9-44AF-B6D9-978328BCE848}" destId="{31CE3D6B-E095-4233-8158-8B0765D34D4A}" srcOrd="1" destOrd="0" presId="urn:microsoft.com/office/officeart/2005/8/layout/orgChart1"/>
    <dgm:cxn modelId="{1B59DC3C-A4ED-4165-93A6-11F673C07E1A}" type="presParOf" srcId="{4736C3A1-13C7-49B9-9CF2-4D4A49E1E2DE}" destId="{92E5BC04-723B-4420-8787-0C289F1DB117}" srcOrd="1" destOrd="0" presId="urn:microsoft.com/office/officeart/2005/8/layout/orgChart1"/>
    <dgm:cxn modelId="{1C1D1EFB-04D4-4372-9630-A566330126FD}" type="presParOf" srcId="{4736C3A1-13C7-49B9-9CF2-4D4A49E1E2DE}" destId="{AD663E40-B093-4722-AD45-D1B92606D2AE}" srcOrd="2" destOrd="0" presId="urn:microsoft.com/office/officeart/2005/8/layout/orgChart1"/>
    <dgm:cxn modelId="{F1EF9C7D-4615-4B46-9BD8-BFE4BD99C546}" type="presParOf" srcId="{BE303299-95B7-4CD3-9795-F8B45773294B}" destId="{7F6A3E81-A56B-4707-B60D-3059A18D1933}" srcOrd="2" destOrd="0" presId="urn:microsoft.com/office/officeart/2005/8/layout/orgChart1"/>
    <dgm:cxn modelId="{63ED55C2-D2E4-44BE-BC9A-B6EA2822D4D8}" type="presParOf" srcId="{ED24BF00-8C4F-47D4-9BCF-4F64ADC5E425}" destId="{CFDB5048-D07F-4822-BF47-14AA9DD8372B}" srcOrd="4" destOrd="0" presId="urn:microsoft.com/office/officeart/2005/8/layout/orgChart1"/>
    <dgm:cxn modelId="{FEE86048-0810-41FD-BF9A-DD9C69CD8655}" type="presParOf" srcId="{ED24BF00-8C4F-47D4-9BCF-4F64ADC5E425}" destId="{15E4289A-DE58-430F-84C4-DDF8DA436C91}" srcOrd="5" destOrd="0" presId="urn:microsoft.com/office/officeart/2005/8/layout/orgChart1"/>
    <dgm:cxn modelId="{10CDD6FC-50B0-4C9B-B83C-0B87322D8FB8}" type="presParOf" srcId="{15E4289A-DE58-430F-84C4-DDF8DA436C91}" destId="{D6CFB46A-D955-426C-B851-F81F4ADC95D8}" srcOrd="0" destOrd="0" presId="urn:microsoft.com/office/officeart/2005/8/layout/orgChart1"/>
    <dgm:cxn modelId="{B554A7E0-DCAE-46DD-B9B6-6CF26741D455}" type="presParOf" srcId="{D6CFB46A-D955-426C-B851-F81F4ADC95D8}" destId="{64F56657-8A31-44EE-896B-ED37E712CB92}" srcOrd="0" destOrd="0" presId="urn:microsoft.com/office/officeart/2005/8/layout/orgChart1"/>
    <dgm:cxn modelId="{7D049647-8AB5-4FBD-BEFD-160B889B0CBB}" type="presParOf" srcId="{D6CFB46A-D955-426C-B851-F81F4ADC95D8}" destId="{3C7BB944-AE64-4AFB-BB44-F8A4222C59C7}" srcOrd="1" destOrd="0" presId="urn:microsoft.com/office/officeart/2005/8/layout/orgChart1"/>
    <dgm:cxn modelId="{BFB7C741-DDDC-47D7-9A00-D12CAA5B4175}" type="presParOf" srcId="{15E4289A-DE58-430F-84C4-DDF8DA436C91}" destId="{8E552BAC-EB44-4000-9EB3-544EC4B0CAF8}" srcOrd="1" destOrd="0" presId="urn:microsoft.com/office/officeart/2005/8/layout/orgChart1"/>
    <dgm:cxn modelId="{1EB36D2B-1117-4BEF-A01C-EAED8846D253}" type="presParOf" srcId="{8E552BAC-EB44-4000-9EB3-544EC4B0CAF8}" destId="{FC81879F-B6B2-46ED-9D4C-6E3E77B056AE}" srcOrd="0" destOrd="0" presId="urn:microsoft.com/office/officeart/2005/8/layout/orgChart1"/>
    <dgm:cxn modelId="{0FD3B6F0-01B0-4FAB-B9A0-FFAEE661EE3D}" type="presParOf" srcId="{8E552BAC-EB44-4000-9EB3-544EC4B0CAF8}" destId="{77CCC0E4-EB1D-40B3-8254-348984994707}" srcOrd="1" destOrd="0" presId="urn:microsoft.com/office/officeart/2005/8/layout/orgChart1"/>
    <dgm:cxn modelId="{38E1AB22-D4C1-42C2-8BF1-0D38421D635D}" type="presParOf" srcId="{77CCC0E4-EB1D-40B3-8254-348984994707}" destId="{F21322FE-B8ED-469D-AC14-36E2628F6272}" srcOrd="0" destOrd="0" presId="urn:microsoft.com/office/officeart/2005/8/layout/orgChart1"/>
    <dgm:cxn modelId="{A69479D4-01A9-4FE4-BC4B-3EDE71FA8CA1}" type="presParOf" srcId="{F21322FE-B8ED-469D-AC14-36E2628F6272}" destId="{2F90C054-F1D9-42F1-8C27-1BD89F493279}" srcOrd="0" destOrd="0" presId="urn:microsoft.com/office/officeart/2005/8/layout/orgChart1"/>
    <dgm:cxn modelId="{FD9BA99B-EC92-42B9-B8DA-B8B98B5A6C97}" type="presParOf" srcId="{F21322FE-B8ED-469D-AC14-36E2628F6272}" destId="{999ACBD6-F973-4067-957B-6EDD12BC5DDA}" srcOrd="1" destOrd="0" presId="urn:microsoft.com/office/officeart/2005/8/layout/orgChart1"/>
    <dgm:cxn modelId="{F11C8FF3-4147-46FF-9467-41F8472F6386}" type="presParOf" srcId="{77CCC0E4-EB1D-40B3-8254-348984994707}" destId="{71EE43F7-A248-4129-95F5-043CB0653BB0}" srcOrd="1" destOrd="0" presId="urn:microsoft.com/office/officeart/2005/8/layout/orgChart1"/>
    <dgm:cxn modelId="{58629FF4-2553-45FD-A855-313122882DEE}" type="presParOf" srcId="{77CCC0E4-EB1D-40B3-8254-348984994707}" destId="{F78F81D2-753A-41BA-AE0A-A7ABAAD74487}" srcOrd="2" destOrd="0" presId="urn:microsoft.com/office/officeart/2005/8/layout/orgChart1"/>
    <dgm:cxn modelId="{63998B5A-8D19-45BA-92C5-B4E44F2EAB23}" type="presParOf" srcId="{8E552BAC-EB44-4000-9EB3-544EC4B0CAF8}" destId="{3FCB642D-9FEA-4651-A654-AD9B49809BA0}" srcOrd="2" destOrd="0" presId="urn:microsoft.com/office/officeart/2005/8/layout/orgChart1"/>
    <dgm:cxn modelId="{5186683E-D262-4AAD-8670-A0AE7B06648A}" type="presParOf" srcId="{8E552BAC-EB44-4000-9EB3-544EC4B0CAF8}" destId="{024D7A00-EC83-454D-AFDC-B3ADAB51DE86}" srcOrd="3" destOrd="0" presId="urn:microsoft.com/office/officeart/2005/8/layout/orgChart1"/>
    <dgm:cxn modelId="{2119B1B2-E07F-4ADB-B7F5-8966DCAE1D3B}" type="presParOf" srcId="{024D7A00-EC83-454D-AFDC-B3ADAB51DE86}" destId="{BA4B00E8-0A21-492B-8440-CEF56A531D2A}" srcOrd="0" destOrd="0" presId="urn:microsoft.com/office/officeart/2005/8/layout/orgChart1"/>
    <dgm:cxn modelId="{0DA8752A-BA34-4DF8-B853-E47AC3AC7870}" type="presParOf" srcId="{BA4B00E8-0A21-492B-8440-CEF56A531D2A}" destId="{5C27A3E0-0544-4345-8A38-189E35101949}" srcOrd="0" destOrd="0" presId="urn:microsoft.com/office/officeart/2005/8/layout/orgChart1"/>
    <dgm:cxn modelId="{59452BEB-6F94-41E4-B333-6B654C4C0180}" type="presParOf" srcId="{BA4B00E8-0A21-492B-8440-CEF56A531D2A}" destId="{4DCC51F6-C28A-4940-ACDB-05B39C7B99EC}" srcOrd="1" destOrd="0" presId="urn:microsoft.com/office/officeart/2005/8/layout/orgChart1"/>
    <dgm:cxn modelId="{4A570E61-E20B-4992-B3AC-932A6BD68785}" type="presParOf" srcId="{024D7A00-EC83-454D-AFDC-B3ADAB51DE86}" destId="{81F42113-4553-427C-A3E6-CCBDB812D0DD}" srcOrd="1" destOrd="0" presId="urn:microsoft.com/office/officeart/2005/8/layout/orgChart1"/>
    <dgm:cxn modelId="{62D238D0-A5BC-47AE-B0F2-470AC169B4E8}" type="presParOf" srcId="{024D7A00-EC83-454D-AFDC-B3ADAB51DE86}" destId="{AD330A58-BDEB-4898-A24D-EF90EE35CF53}" srcOrd="2" destOrd="0" presId="urn:microsoft.com/office/officeart/2005/8/layout/orgChart1"/>
    <dgm:cxn modelId="{8926023F-E903-445B-AB47-ECA71D7FEA76}" type="presParOf" srcId="{8E552BAC-EB44-4000-9EB3-544EC4B0CAF8}" destId="{71FA170D-DFBF-492C-AED6-D1F3D4975D79}" srcOrd="4" destOrd="0" presId="urn:microsoft.com/office/officeart/2005/8/layout/orgChart1"/>
    <dgm:cxn modelId="{83381084-25A3-4BF9-8F0C-69CE08BC643C}" type="presParOf" srcId="{8E552BAC-EB44-4000-9EB3-544EC4B0CAF8}" destId="{2C4E7ECB-4BEC-4866-9B12-BA2C2ACC1854}" srcOrd="5" destOrd="0" presId="urn:microsoft.com/office/officeart/2005/8/layout/orgChart1"/>
    <dgm:cxn modelId="{DC735064-5D43-49C8-B31B-1172825105A1}" type="presParOf" srcId="{2C4E7ECB-4BEC-4866-9B12-BA2C2ACC1854}" destId="{490C58CB-0721-48DB-9B19-7177EC3ECA1F}" srcOrd="0" destOrd="0" presId="urn:microsoft.com/office/officeart/2005/8/layout/orgChart1"/>
    <dgm:cxn modelId="{CF978E5B-914F-4765-8D1A-3998ECD40EE5}" type="presParOf" srcId="{490C58CB-0721-48DB-9B19-7177EC3ECA1F}" destId="{0E6EAC9C-9BCD-43C5-98C6-66D270A7EE9C}" srcOrd="0" destOrd="0" presId="urn:microsoft.com/office/officeart/2005/8/layout/orgChart1"/>
    <dgm:cxn modelId="{5C8B60C8-1E0A-41E4-A1B8-B1E87A3BF884}" type="presParOf" srcId="{490C58CB-0721-48DB-9B19-7177EC3ECA1F}" destId="{C8714FA2-D117-4EA3-B1A7-069E1BFA3F19}" srcOrd="1" destOrd="0" presId="urn:microsoft.com/office/officeart/2005/8/layout/orgChart1"/>
    <dgm:cxn modelId="{A9403591-18FE-4BF8-A521-A8B939B734B7}" type="presParOf" srcId="{2C4E7ECB-4BEC-4866-9B12-BA2C2ACC1854}" destId="{E66955B0-DA72-445A-B9D8-21DBF259B69F}" srcOrd="1" destOrd="0" presId="urn:microsoft.com/office/officeart/2005/8/layout/orgChart1"/>
    <dgm:cxn modelId="{B88EE749-EB8E-4AE9-85EF-EE80B1942790}" type="presParOf" srcId="{2C4E7ECB-4BEC-4866-9B12-BA2C2ACC1854}" destId="{0ED4E0CD-C3C5-4B3F-9C4D-6AE25E9DE827}" srcOrd="2" destOrd="0" presId="urn:microsoft.com/office/officeart/2005/8/layout/orgChart1"/>
    <dgm:cxn modelId="{2795E9C7-44CA-4EE1-9B2E-F2A3DCF4F1C3}" type="presParOf" srcId="{8E552BAC-EB44-4000-9EB3-544EC4B0CAF8}" destId="{562F2639-8FDC-4D11-9E90-9E26442C2FA9}" srcOrd="6" destOrd="0" presId="urn:microsoft.com/office/officeart/2005/8/layout/orgChart1"/>
    <dgm:cxn modelId="{A316DFE9-1238-41FE-8D30-766755C77F6F}" type="presParOf" srcId="{8E552BAC-EB44-4000-9EB3-544EC4B0CAF8}" destId="{B79A27B3-F7B5-4751-8673-36FA874B51A1}" srcOrd="7" destOrd="0" presId="urn:microsoft.com/office/officeart/2005/8/layout/orgChart1"/>
    <dgm:cxn modelId="{8A335812-5DFA-4BC0-8808-0485325FB28C}" type="presParOf" srcId="{B79A27B3-F7B5-4751-8673-36FA874B51A1}" destId="{843FD211-8FC4-4390-9FA1-C4613D4E3F02}" srcOrd="0" destOrd="0" presId="urn:microsoft.com/office/officeart/2005/8/layout/orgChart1"/>
    <dgm:cxn modelId="{61DAC205-F16C-46E8-A1EE-8AB1EB71EB32}" type="presParOf" srcId="{843FD211-8FC4-4390-9FA1-C4613D4E3F02}" destId="{7CCF52FC-BDDB-4678-8AEB-31769D9FF2AF}" srcOrd="0" destOrd="0" presId="urn:microsoft.com/office/officeart/2005/8/layout/orgChart1"/>
    <dgm:cxn modelId="{463CD87B-35C6-4164-A440-4310C426FA3F}" type="presParOf" srcId="{843FD211-8FC4-4390-9FA1-C4613D4E3F02}" destId="{870ED9E3-909F-4EA8-9F7A-113D10100B19}" srcOrd="1" destOrd="0" presId="urn:microsoft.com/office/officeart/2005/8/layout/orgChart1"/>
    <dgm:cxn modelId="{9FBE5F01-7791-4510-9E98-8F2BDC8ADD5F}" type="presParOf" srcId="{B79A27B3-F7B5-4751-8673-36FA874B51A1}" destId="{14D3EF05-9F6C-4CD9-AB21-87BFDBAA5A7E}" srcOrd="1" destOrd="0" presId="urn:microsoft.com/office/officeart/2005/8/layout/orgChart1"/>
    <dgm:cxn modelId="{CAEDD582-0347-4270-81F0-E746ED1BD2B1}" type="presParOf" srcId="{B79A27B3-F7B5-4751-8673-36FA874B51A1}" destId="{75E6DEAF-EDF1-4E67-8284-20EC38122321}" srcOrd="2" destOrd="0" presId="urn:microsoft.com/office/officeart/2005/8/layout/orgChart1"/>
    <dgm:cxn modelId="{06FD6179-8E3E-4E43-B9B7-9FE304B0A693}" type="presParOf" srcId="{8E552BAC-EB44-4000-9EB3-544EC4B0CAF8}" destId="{5A306242-8833-4689-BDA7-607C97F63B19}" srcOrd="8" destOrd="0" presId="urn:microsoft.com/office/officeart/2005/8/layout/orgChart1"/>
    <dgm:cxn modelId="{D871F4DD-82B7-4B1D-97C0-9AA0827CA8D8}" type="presParOf" srcId="{8E552BAC-EB44-4000-9EB3-544EC4B0CAF8}" destId="{B7B0A17A-55B1-4D82-9A22-BF4854C7741E}" srcOrd="9" destOrd="0" presId="urn:microsoft.com/office/officeart/2005/8/layout/orgChart1"/>
    <dgm:cxn modelId="{415BCDAE-1556-4A88-B0FB-DB919E0A7E5E}" type="presParOf" srcId="{B7B0A17A-55B1-4D82-9A22-BF4854C7741E}" destId="{A843FDC8-61D1-483E-A253-3DB5A3861B0A}" srcOrd="0" destOrd="0" presId="urn:microsoft.com/office/officeart/2005/8/layout/orgChart1"/>
    <dgm:cxn modelId="{6CD20008-D34E-488D-B1C7-869A5C6254C2}" type="presParOf" srcId="{A843FDC8-61D1-483E-A253-3DB5A3861B0A}" destId="{D442422C-8D83-46A8-82B4-47E585236242}" srcOrd="0" destOrd="0" presId="urn:microsoft.com/office/officeart/2005/8/layout/orgChart1"/>
    <dgm:cxn modelId="{95696CD0-9D49-4AF6-9675-04D11744501D}" type="presParOf" srcId="{A843FDC8-61D1-483E-A253-3DB5A3861B0A}" destId="{92E17149-EF60-4C56-8A4B-7B15230C178D}" srcOrd="1" destOrd="0" presId="urn:microsoft.com/office/officeart/2005/8/layout/orgChart1"/>
    <dgm:cxn modelId="{AAADBCDF-A602-4A5C-9899-D6EC02264996}" type="presParOf" srcId="{B7B0A17A-55B1-4D82-9A22-BF4854C7741E}" destId="{CC832971-6BE9-4DD5-8E3C-176A2D5413DD}" srcOrd="1" destOrd="0" presId="urn:microsoft.com/office/officeart/2005/8/layout/orgChart1"/>
    <dgm:cxn modelId="{1B4722BA-804B-4D8B-98B6-A1900344D334}" type="presParOf" srcId="{B7B0A17A-55B1-4D82-9A22-BF4854C7741E}" destId="{C0BE160B-B05E-46C7-A792-B865640B1B07}" srcOrd="2" destOrd="0" presId="urn:microsoft.com/office/officeart/2005/8/layout/orgChart1"/>
    <dgm:cxn modelId="{B3AD9972-18EC-4D87-9F5E-1308DF787B80}" type="presParOf" srcId="{15E4289A-DE58-430F-84C4-DDF8DA436C91}" destId="{1EE17310-665C-4995-AAD3-4C62EBE2D529}" srcOrd="2" destOrd="0" presId="urn:microsoft.com/office/officeart/2005/8/layout/orgChart1"/>
    <dgm:cxn modelId="{69541F9E-570B-4698-A733-7643D88172A3}" type="presParOf" srcId="{ED24BF00-8C4F-47D4-9BCF-4F64ADC5E425}" destId="{F2715D7A-F318-4942-9F5F-098C7DC4CF1F}" srcOrd="6" destOrd="0" presId="urn:microsoft.com/office/officeart/2005/8/layout/orgChart1"/>
    <dgm:cxn modelId="{E3CF01B1-9597-4A83-A3AF-B710051BD6ED}" type="presParOf" srcId="{ED24BF00-8C4F-47D4-9BCF-4F64ADC5E425}" destId="{75B8C5D2-D7D9-4FFF-ABEB-E91DD8B8E06E}" srcOrd="7" destOrd="0" presId="urn:microsoft.com/office/officeart/2005/8/layout/orgChart1"/>
    <dgm:cxn modelId="{14944028-564E-43A5-B262-F7339D30D244}" type="presParOf" srcId="{75B8C5D2-D7D9-4FFF-ABEB-E91DD8B8E06E}" destId="{D9C38545-4767-40E4-B409-7A42EE40E94B}" srcOrd="0" destOrd="0" presId="urn:microsoft.com/office/officeart/2005/8/layout/orgChart1"/>
    <dgm:cxn modelId="{1C0A8F68-6034-4675-8C87-7D203D71C8DF}" type="presParOf" srcId="{D9C38545-4767-40E4-B409-7A42EE40E94B}" destId="{C4EDF470-03CE-423E-B9C0-6BABE55D72FE}" srcOrd="0" destOrd="0" presId="urn:microsoft.com/office/officeart/2005/8/layout/orgChart1"/>
    <dgm:cxn modelId="{309C70D4-B621-4D10-95E7-5321AB1EC448}" type="presParOf" srcId="{D9C38545-4767-40E4-B409-7A42EE40E94B}" destId="{CFF39457-CD1D-4DA2-888C-7E1FA9B6DD19}" srcOrd="1" destOrd="0" presId="urn:microsoft.com/office/officeart/2005/8/layout/orgChart1"/>
    <dgm:cxn modelId="{007AE1E0-4D07-485A-B947-1B8A485156E2}" type="presParOf" srcId="{75B8C5D2-D7D9-4FFF-ABEB-E91DD8B8E06E}" destId="{BDAA1FBA-0AC4-42B1-BC9F-6B5D2DCF0756}" srcOrd="1" destOrd="0" presId="urn:microsoft.com/office/officeart/2005/8/layout/orgChart1"/>
    <dgm:cxn modelId="{7E6068AE-5484-491B-8E93-1E12FE41848F}" type="presParOf" srcId="{BDAA1FBA-0AC4-42B1-BC9F-6B5D2DCF0756}" destId="{E3BA59A2-C028-414B-926A-76DB1915F1FE}" srcOrd="0" destOrd="0" presId="urn:microsoft.com/office/officeart/2005/8/layout/orgChart1"/>
    <dgm:cxn modelId="{6315769F-F02A-4A33-A8B7-61DC9A187BA7}" type="presParOf" srcId="{BDAA1FBA-0AC4-42B1-BC9F-6B5D2DCF0756}" destId="{40918651-1150-4C68-98C1-1C2BB78ED735}" srcOrd="1" destOrd="0" presId="urn:microsoft.com/office/officeart/2005/8/layout/orgChart1"/>
    <dgm:cxn modelId="{405FC988-11D3-44CB-9863-DDC48A76121E}" type="presParOf" srcId="{40918651-1150-4C68-98C1-1C2BB78ED735}" destId="{CA324841-DB58-4CC0-9A23-E2C08C59F3CB}" srcOrd="0" destOrd="0" presId="urn:microsoft.com/office/officeart/2005/8/layout/orgChart1"/>
    <dgm:cxn modelId="{CF60BC56-8513-44F2-9104-C720C455B0C3}" type="presParOf" srcId="{CA324841-DB58-4CC0-9A23-E2C08C59F3CB}" destId="{A5747263-22BC-41AC-BFCE-EEDDEB624B7C}" srcOrd="0" destOrd="0" presId="urn:microsoft.com/office/officeart/2005/8/layout/orgChart1"/>
    <dgm:cxn modelId="{6554647F-D7E0-4FC2-8B94-5FB8C9A3413D}" type="presParOf" srcId="{CA324841-DB58-4CC0-9A23-E2C08C59F3CB}" destId="{DE505628-3478-4927-B955-0D73F57F5E48}" srcOrd="1" destOrd="0" presId="urn:microsoft.com/office/officeart/2005/8/layout/orgChart1"/>
    <dgm:cxn modelId="{1A0D3DAA-1570-4D54-B667-B376BF376C0F}" type="presParOf" srcId="{40918651-1150-4C68-98C1-1C2BB78ED735}" destId="{28F5E580-AD80-42F6-95BB-0DC85E123C33}" srcOrd="1" destOrd="0" presId="urn:microsoft.com/office/officeart/2005/8/layout/orgChart1"/>
    <dgm:cxn modelId="{FFE169E6-2250-46C5-973F-F661251206E7}" type="presParOf" srcId="{40918651-1150-4C68-98C1-1C2BB78ED735}" destId="{FD06AC86-6A1F-4B0F-9880-9B518E086160}" srcOrd="2" destOrd="0" presId="urn:microsoft.com/office/officeart/2005/8/layout/orgChart1"/>
    <dgm:cxn modelId="{8B342AE3-8FA4-4972-94B0-1D04F6C9F7DE}" type="presParOf" srcId="{BDAA1FBA-0AC4-42B1-BC9F-6B5D2DCF0756}" destId="{36781C43-1388-4FC0-89D3-9367D3321EAD}" srcOrd="2" destOrd="0" presId="urn:microsoft.com/office/officeart/2005/8/layout/orgChart1"/>
    <dgm:cxn modelId="{9CA49349-782A-4110-842C-C4150BCC0872}" type="presParOf" srcId="{BDAA1FBA-0AC4-42B1-BC9F-6B5D2DCF0756}" destId="{A56D3D4C-B2A6-4377-B99B-BC26C59DC6CE}" srcOrd="3" destOrd="0" presId="urn:microsoft.com/office/officeart/2005/8/layout/orgChart1"/>
    <dgm:cxn modelId="{EF6BA8C5-BD67-4489-AA29-2716731202D6}" type="presParOf" srcId="{A56D3D4C-B2A6-4377-B99B-BC26C59DC6CE}" destId="{877046FA-EEA5-4AE3-AEC2-2278A90774C4}" srcOrd="0" destOrd="0" presId="urn:microsoft.com/office/officeart/2005/8/layout/orgChart1"/>
    <dgm:cxn modelId="{77EA0952-74B5-46A3-A019-D81C86F8FEE9}" type="presParOf" srcId="{877046FA-EEA5-4AE3-AEC2-2278A90774C4}" destId="{D270105F-6FE8-4D7C-AC41-937A1EB5853C}" srcOrd="0" destOrd="0" presId="urn:microsoft.com/office/officeart/2005/8/layout/orgChart1"/>
    <dgm:cxn modelId="{BC44517A-5E67-4A02-9263-C3C22C5D9673}" type="presParOf" srcId="{877046FA-EEA5-4AE3-AEC2-2278A90774C4}" destId="{C05E98AF-4BF1-4E57-BCDA-9D423D71F0FD}" srcOrd="1" destOrd="0" presId="urn:microsoft.com/office/officeart/2005/8/layout/orgChart1"/>
    <dgm:cxn modelId="{BB9851E3-6907-4AC1-8CAA-4FDBAABFD81A}" type="presParOf" srcId="{A56D3D4C-B2A6-4377-B99B-BC26C59DC6CE}" destId="{3669F0C6-DB5F-4E70-AE0D-A6AF996AF59E}" srcOrd="1" destOrd="0" presId="urn:microsoft.com/office/officeart/2005/8/layout/orgChart1"/>
    <dgm:cxn modelId="{C6D315EC-3B93-452D-BB6B-64EC07885925}" type="presParOf" srcId="{A56D3D4C-B2A6-4377-B99B-BC26C59DC6CE}" destId="{ABA90925-D7C8-4F65-8B6F-3E32EB19146B}" srcOrd="2" destOrd="0" presId="urn:microsoft.com/office/officeart/2005/8/layout/orgChart1"/>
    <dgm:cxn modelId="{4DB9F644-897B-41A5-8158-1452DC4C62CA}" type="presParOf" srcId="{BDAA1FBA-0AC4-42B1-BC9F-6B5D2DCF0756}" destId="{1E5A7469-989A-4FA2-A846-3EF4A4EBDD1C}" srcOrd="4" destOrd="0" presId="urn:microsoft.com/office/officeart/2005/8/layout/orgChart1"/>
    <dgm:cxn modelId="{37FE83E8-7E62-45FB-851B-9618F731CB94}" type="presParOf" srcId="{BDAA1FBA-0AC4-42B1-BC9F-6B5D2DCF0756}" destId="{CFD0F1FD-DDBB-4A07-B012-C0DC821266E6}" srcOrd="5" destOrd="0" presId="urn:microsoft.com/office/officeart/2005/8/layout/orgChart1"/>
    <dgm:cxn modelId="{F953F6DB-9D95-4D69-9F1B-BBDD25E553B8}" type="presParOf" srcId="{CFD0F1FD-DDBB-4A07-B012-C0DC821266E6}" destId="{0902323B-52CB-477C-B79E-2FA969648207}" srcOrd="0" destOrd="0" presId="urn:microsoft.com/office/officeart/2005/8/layout/orgChart1"/>
    <dgm:cxn modelId="{37950FA6-7762-488F-8D45-56B8E1F6291B}" type="presParOf" srcId="{0902323B-52CB-477C-B79E-2FA969648207}" destId="{16F271D2-FFA9-48AF-AA92-7B2912CB0884}" srcOrd="0" destOrd="0" presId="urn:microsoft.com/office/officeart/2005/8/layout/orgChart1"/>
    <dgm:cxn modelId="{7868BD12-B3D7-4F1D-AAF1-84D7F3B8DC9F}" type="presParOf" srcId="{0902323B-52CB-477C-B79E-2FA969648207}" destId="{77F2E84B-F41A-4CBF-95A2-4EDBCDB0AC68}" srcOrd="1" destOrd="0" presId="urn:microsoft.com/office/officeart/2005/8/layout/orgChart1"/>
    <dgm:cxn modelId="{9DAD4E51-8505-41F8-AE10-B55732577824}" type="presParOf" srcId="{CFD0F1FD-DDBB-4A07-B012-C0DC821266E6}" destId="{D0883494-4A5F-4402-8057-DE9B18FD6D9B}" srcOrd="1" destOrd="0" presId="urn:microsoft.com/office/officeart/2005/8/layout/orgChart1"/>
    <dgm:cxn modelId="{D87E8418-2129-4D92-839B-322D8D4B165E}" type="presParOf" srcId="{CFD0F1FD-DDBB-4A07-B012-C0DC821266E6}" destId="{21ED882A-2B97-40E3-A77C-9DE896D9C869}" srcOrd="2" destOrd="0" presId="urn:microsoft.com/office/officeart/2005/8/layout/orgChart1"/>
    <dgm:cxn modelId="{9A1FF8F7-E4EF-48A4-BE34-A17DD123F521}" type="presParOf" srcId="{75B8C5D2-D7D9-4FFF-ABEB-E91DD8B8E06E}" destId="{4381CAF3-9562-4EF7-BD41-002C06FD3EE3}" srcOrd="2" destOrd="0" presId="urn:microsoft.com/office/officeart/2005/8/layout/orgChart1"/>
    <dgm:cxn modelId="{4AE752F2-BD86-411F-A9E0-AC6D5A77DAE6}" type="presParOf" srcId="{ED24BF00-8C4F-47D4-9BCF-4F64ADC5E425}" destId="{546BCCBF-786C-47AB-BCE2-9BCD2880BCE8}" srcOrd="8" destOrd="0" presId="urn:microsoft.com/office/officeart/2005/8/layout/orgChart1"/>
    <dgm:cxn modelId="{CB94F11C-8E61-4AFA-88FA-E827D4B4DB09}" type="presParOf" srcId="{ED24BF00-8C4F-47D4-9BCF-4F64ADC5E425}" destId="{3F83EF2E-E70E-4C70-AE97-19D4A5FD41E2}" srcOrd="9" destOrd="0" presId="urn:microsoft.com/office/officeart/2005/8/layout/orgChart1"/>
    <dgm:cxn modelId="{3FC3F4B4-7847-40F3-B035-D4FCE080E031}" type="presParOf" srcId="{3F83EF2E-E70E-4C70-AE97-19D4A5FD41E2}" destId="{13869383-2351-4306-92CC-4217A6CCF4DB}" srcOrd="0" destOrd="0" presId="urn:microsoft.com/office/officeart/2005/8/layout/orgChart1"/>
    <dgm:cxn modelId="{C34AC92E-CE8A-4081-864E-AD5E47348CBC}" type="presParOf" srcId="{13869383-2351-4306-92CC-4217A6CCF4DB}" destId="{B9400FA0-65AF-4071-B4DB-D1E9C72C29DD}" srcOrd="0" destOrd="0" presId="urn:microsoft.com/office/officeart/2005/8/layout/orgChart1"/>
    <dgm:cxn modelId="{3A0BB998-9DB4-4545-BE2F-F09C0F89D007}" type="presParOf" srcId="{13869383-2351-4306-92CC-4217A6CCF4DB}" destId="{8DF529A1-05D5-4084-9DBD-5AAB3322BC90}" srcOrd="1" destOrd="0" presId="urn:microsoft.com/office/officeart/2005/8/layout/orgChart1"/>
    <dgm:cxn modelId="{15357FC5-F5F2-4CE3-BA4A-F5C9C0AC60ED}" type="presParOf" srcId="{3F83EF2E-E70E-4C70-AE97-19D4A5FD41E2}" destId="{CC2735BA-9846-440A-B8FD-B44B6574B130}" srcOrd="1" destOrd="0" presId="urn:microsoft.com/office/officeart/2005/8/layout/orgChart1"/>
    <dgm:cxn modelId="{7537F829-BBB6-4CF9-87BC-5C9F064ED188}" type="presParOf" srcId="{CC2735BA-9846-440A-B8FD-B44B6574B130}" destId="{2F9AD524-84E0-412D-A6AE-63B9BDC9C735}" srcOrd="0" destOrd="0" presId="urn:microsoft.com/office/officeart/2005/8/layout/orgChart1"/>
    <dgm:cxn modelId="{07A99D9B-F031-4503-9ABB-217EA2FCF58E}" type="presParOf" srcId="{CC2735BA-9846-440A-B8FD-B44B6574B130}" destId="{A6BB4DF8-CE91-4EB3-BB4B-1A7061598BCD}" srcOrd="1" destOrd="0" presId="urn:microsoft.com/office/officeart/2005/8/layout/orgChart1"/>
    <dgm:cxn modelId="{6F3DEAA2-1EA9-4AB2-95BF-F5A310AC5200}" type="presParOf" srcId="{A6BB4DF8-CE91-4EB3-BB4B-1A7061598BCD}" destId="{604F6570-9C65-4B79-8350-828EFDB17EE5}" srcOrd="0" destOrd="0" presId="urn:microsoft.com/office/officeart/2005/8/layout/orgChart1"/>
    <dgm:cxn modelId="{E3A0BBBE-F4DF-4E08-A643-630412B3ECE0}" type="presParOf" srcId="{604F6570-9C65-4B79-8350-828EFDB17EE5}" destId="{6461F2F4-17EE-440B-8E9A-6BD8405EA858}" srcOrd="0" destOrd="0" presId="urn:microsoft.com/office/officeart/2005/8/layout/orgChart1"/>
    <dgm:cxn modelId="{281A2132-11A9-40DC-BBFA-DB8C5BBE4C2B}" type="presParOf" srcId="{604F6570-9C65-4B79-8350-828EFDB17EE5}" destId="{18A19A59-3727-45BB-BC16-964B9B11220A}" srcOrd="1" destOrd="0" presId="urn:microsoft.com/office/officeart/2005/8/layout/orgChart1"/>
    <dgm:cxn modelId="{020FABF9-6706-426F-B9C2-63FC4E3635D4}" type="presParOf" srcId="{A6BB4DF8-CE91-4EB3-BB4B-1A7061598BCD}" destId="{DAEB717A-C3BE-46CE-ACBC-609F8F69289C}" srcOrd="1" destOrd="0" presId="urn:microsoft.com/office/officeart/2005/8/layout/orgChart1"/>
    <dgm:cxn modelId="{7CAB7084-0FEA-48EF-9292-632E72687FC1}" type="presParOf" srcId="{A6BB4DF8-CE91-4EB3-BB4B-1A7061598BCD}" destId="{F8A5C22C-ACE9-4305-A194-33FF97B634C3}" srcOrd="2" destOrd="0" presId="urn:microsoft.com/office/officeart/2005/8/layout/orgChart1"/>
    <dgm:cxn modelId="{6156D6BD-6381-407B-B14C-52BFE475EF7B}" type="presParOf" srcId="{CC2735BA-9846-440A-B8FD-B44B6574B130}" destId="{902A8CCA-3C62-42D5-B14B-9E605A282C17}" srcOrd="2" destOrd="0" presId="urn:microsoft.com/office/officeart/2005/8/layout/orgChart1"/>
    <dgm:cxn modelId="{49BAFFAB-7643-45E4-A35C-5F39EDF66E62}" type="presParOf" srcId="{CC2735BA-9846-440A-B8FD-B44B6574B130}" destId="{4C577772-B787-4BB1-952A-82AE1A418208}" srcOrd="3" destOrd="0" presId="urn:microsoft.com/office/officeart/2005/8/layout/orgChart1"/>
    <dgm:cxn modelId="{85C65518-751B-42A0-B478-97ED34733683}" type="presParOf" srcId="{4C577772-B787-4BB1-952A-82AE1A418208}" destId="{BBD72237-A743-4757-AB87-8FEA648E5808}" srcOrd="0" destOrd="0" presId="urn:microsoft.com/office/officeart/2005/8/layout/orgChart1"/>
    <dgm:cxn modelId="{84B54640-00F8-4559-9E83-5D13F0E0C31D}" type="presParOf" srcId="{BBD72237-A743-4757-AB87-8FEA648E5808}" destId="{8E45716B-018E-41BB-ABAE-D2E153290C0D}" srcOrd="0" destOrd="0" presId="urn:microsoft.com/office/officeart/2005/8/layout/orgChart1"/>
    <dgm:cxn modelId="{07E980E0-DCA8-407B-96BC-14175659DCA3}" type="presParOf" srcId="{BBD72237-A743-4757-AB87-8FEA648E5808}" destId="{10A89D42-7158-440F-8FC4-EC8E6636CA48}" srcOrd="1" destOrd="0" presId="urn:microsoft.com/office/officeart/2005/8/layout/orgChart1"/>
    <dgm:cxn modelId="{71C621CE-CCF5-428E-A348-4A5B526D76A7}" type="presParOf" srcId="{4C577772-B787-4BB1-952A-82AE1A418208}" destId="{8A1E37D9-7820-4840-B69F-A01E8093548A}" srcOrd="1" destOrd="0" presId="urn:microsoft.com/office/officeart/2005/8/layout/orgChart1"/>
    <dgm:cxn modelId="{7C49CB8C-DE47-424C-A0A5-F55FEE4775E9}" type="presParOf" srcId="{4C577772-B787-4BB1-952A-82AE1A418208}" destId="{CF24336C-9C2E-422B-A165-C2AB4820F65F}" srcOrd="2" destOrd="0" presId="urn:microsoft.com/office/officeart/2005/8/layout/orgChart1"/>
    <dgm:cxn modelId="{33BBF3FF-207B-4720-8312-EEBDFC9D0F8E}" type="presParOf" srcId="{CC2735BA-9846-440A-B8FD-B44B6574B130}" destId="{891C4B89-50B1-49A0-A100-94037C49241B}" srcOrd="4" destOrd="0" presId="urn:microsoft.com/office/officeart/2005/8/layout/orgChart1"/>
    <dgm:cxn modelId="{0A2AE42E-AD62-4BF5-8E6E-E096EAD8A0A9}" type="presParOf" srcId="{CC2735BA-9846-440A-B8FD-B44B6574B130}" destId="{4F8FF0E7-621C-48EB-A8ED-951E1E59B34F}" srcOrd="5" destOrd="0" presId="urn:microsoft.com/office/officeart/2005/8/layout/orgChart1"/>
    <dgm:cxn modelId="{D3CD1BDE-F1CA-4AF3-A9AD-43E04B6C52B2}" type="presParOf" srcId="{4F8FF0E7-621C-48EB-A8ED-951E1E59B34F}" destId="{75EEFBE5-C357-4C86-9821-C9886571A18F}" srcOrd="0" destOrd="0" presId="urn:microsoft.com/office/officeart/2005/8/layout/orgChart1"/>
    <dgm:cxn modelId="{EC96080D-0A97-4999-A95D-70A9FF357862}" type="presParOf" srcId="{75EEFBE5-C357-4C86-9821-C9886571A18F}" destId="{EB047B6D-791D-4189-958C-72AE8A7EBAD3}" srcOrd="0" destOrd="0" presId="urn:microsoft.com/office/officeart/2005/8/layout/orgChart1"/>
    <dgm:cxn modelId="{A69C88CE-3711-4A7D-A34B-E2E26478F3C7}" type="presParOf" srcId="{75EEFBE5-C357-4C86-9821-C9886571A18F}" destId="{66A5AB99-0A4D-4C93-83C7-E570270DA3DF}" srcOrd="1" destOrd="0" presId="urn:microsoft.com/office/officeart/2005/8/layout/orgChart1"/>
    <dgm:cxn modelId="{A83E5A63-006D-4DE8-952B-614BB03CBE20}" type="presParOf" srcId="{4F8FF0E7-621C-48EB-A8ED-951E1E59B34F}" destId="{530DA65F-044D-4B75-873A-BD737CC6EA22}" srcOrd="1" destOrd="0" presId="urn:microsoft.com/office/officeart/2005/8/layout/orgChart1"/>
    <dgm:cxn modelId="{12D84610-F69C-40F9-BEAA-333B934264B8}" type="presParOf" srcId="{4F8FF0E7-621C-48EB-A8ED-951E1E59B34F}" destId="{9F37AFC6-2FC1-4D2E-BE4B-971EBFC78DCA}" srcOrd="2" destOrd="0" presId="urn:microsoft.com/office/officeart/2005/8/layout/orgChart1"/>
    <dgm:cxn modelId="{0C7FF1F7-1631-44CD-8440-17535074F85C}" type="presParOf" srcId="{CC2735BA-9846-440A-B8FD-B44B6574B130}" destId="{E26E4F0D-8A06-4CCB-BDB0-083497C1D4DF}" srcOrd="6" destOrd="0" presId="urn:microsoft.com/office/officeart/2005/8/layout/orgChart1"/>
    <dgm:cxn modelId="{B63172AC-6F56-4320-A32E-D4AEC02FDBA2}" type="presParOf" srcId="{CC2735BA-9846-440A-B8FD-B44B6574B130}" destId="{1ABE93FA-8852-46D2-AB3B-52B254F04D74}" srcOrd="7" destOrd="0" presId="urn:microsoft.com/office/officeart/2005/8/layout/orgChart1"/>
    <dgm:cxn modelId="{4BA81BEC-7F92-4823-A415-0F3BE3CA806A}" type="presParOf" srcId="{1ABE93FA-8852-46D2-AB3B-52B254F04D74}" destId="{F67F5580-0DF0-465C-A852-5980AB4A3C54}" srcOrd="0" destOrd="0" presId="urn:microsoft.com/office/officeart/2005/8/layout/orgChart1"/>
    <dgm:cxn modelId="{6137BC3E-526A-43CA-A278-4DA2E8A01093}" type="presParOf" srcId="{F67F5580-0DF0-465C-A852-5980AB4A3C54}" destId="{138D1D12-567A-4360-9EE6-1835592F7477}" srcOrd="0" destOrd="0" presId="urn:microsoft.com/office/officeart/2005/8/layout/orgChart1"/>
    <dgm:cxn modelId="{E8B2FCC3-FA89-44F6-9BCE-C49E175504BE}" type="presParOf" srcId="{F67F5580-0DF0-465C-A852-5980AB4A3C54}" destId="{3E762004-B381-46D6-BD57-85AAC77A54A5}" srcOrd="1" destOrd="0" presId="urn:microsoft.com/office/officeart/2005/8/layout/orgChart1"/>
    <dgm:cxn modelId="{C9054335-B90E-41F1-98A1-7087E95B0098}" type="presParOf" srcId="{1ABE93FA-8852-46D2-AB3B-52B254F04D74}" destId="{ACDEDBBB-B9CB-4971-AD04-CC5D3E2146DE}" srcOrd="1" destOrd="0" presId="urn:microsoft.com/office/officeart/2005/8/layout/orgChart1"/>
    <dgm:cxn modelId="{3CF58FD9-1BB0-45FC-8FDA-FBE23D4AF7FD}" type="presParOf" srcId="{1ABE93FA-8852-46D2-AB3B-52B254F04D74}" destId="{3048620D-99DB-4D46-A76D-64EEB80E9CA0}" srcOrd="2" destOrd="0" presId="urn:microsoft.com/office/officeart/2005/8/layout/orgChart1"/>
    <dgm:cxn modelId="{F02A4F85-FABA-40BC-87A0-C4BCB4D8A8FD}" type="presParOf" srcId="{3F83EF2E-E70E-4C70-AE97-19D4A5FD41E2}" destId="{2F49F3E0-C329-435A-BA79-C06FCF40B4CC}" srcOrd="2" destOrd="0" presId="urn:microsoft.com/office/officeart/2005/8/layout/orgChart1"/>
    <dgm:cxn modelId="{AE39B54A-1635-42E7-954A-7BD42E15377D}" type="presParOf" srcId="{ED24BF00-8C4F-47D4-9BCF-4F64ADC5E425}" destId="{37749911-A28B-4F8D-86A9-A8274B5FA546}" srcOrd="10" destOrd="0" presId="urn:microsoft.com/office/officeart/2005/8/layout/orgChart1"/>
    <dgm:cxn modelId="{E4C26C47-2C05-4E17-A117-10D04038414E}" type="presParOf" srcId="{ED24BF00-8C4F-47D4-9BCF-4F64ADC5E425}" destId="{98A84FC1-0235-4EAB-A93A-D85E42562787}" srcOrd="11" destOrd="0" presId="urn:microsoft.com/office/officeart/2005/8/layout/orgChart1"/>
    <dgm:cxn modelId="{C839424A-CEAD-4C72-B5B5-489921ECC991}" type="presParOf" srcId="{98A84FC1-0235-4EAB-A93A-D85E42562787}" destId="{F30CC368-A2BD-4C6E-B903-D576B13EFB24}" srcOrd="0" destOrd="0" presId="urn:microsoft.com/office/officeart/2005/8/layout/orgChart1"/>
    <dgm:cxn modelId="{786F244F-F5EF-43F2-BE95-B8A151AEB1CD}" type="presParOf" srcId="{F30CC368-A2BD-4C6E-B903-D576B13EFB24}" destId="{FA270112-E503-41EA-A12B-C7C3A69DBEC3}" srcOrd="0" destOrd="0" presId="urn:microsoft.com/office/officeart/2005/8/layout/orgChart1"/>
    <dgm:cxn modelId="{C81A0732-EE35-42AA-8E68-28AE62D6F4BC}" type="presParOf" srcId="{F30CC368-A2BD-4C6E-B903-D576B13EFB24}" destId="{4B3632A8-9966-4259-B553-FE16378A8C8A}" srcOrd="1" destOrd="0" presId="urn:microsoft.com/office/officeart/2005/8/layout/orgChart1"/>
    <dgm:cxn modelId="{6B250DA0-2CAE-43C3-85B6-2AE703DCE69C}" type="presParOf" srcId="{98A84FC1-0235-4EAB-A93A-D85E42562787}" destId="{1F388A95-D924-4F99-BC4C-B8B2749B546E}" srcOrd="1" destOrd="0" presId="urn:microsoft.com/office/officeart/2005/8/layout/orgChart1"/>
    <dgm:cxn modelId="{AD403AB3-BA33-4F66-B563-EA135088BF8A}" type="presParOf" srcId="{1F388A95-D924-4F99-BC4C-B8B2749B546E}" destId="{BF91C531-EF70-4C6F-8BF9-D67C6ADFB603}" srcOrd="0" destOrd="0" presId="urn:microsoft.com/office/officeart/2005/8/layout/orgChart1"/>
    <dgm:cxn modelId="{0FF7DA9F-DA67-4684-ADA2-64B2E5603005}" type="presParOf" srcId="{1F388A95-D924-4F99-BC4C-B8B2749B546E}" destId="{9C44A6D1-D8C7-41B5-B236-08FF0CBD6277}" srcOrd="1" destOrd="0" presId="urn:microsoft.com/office/officeart/2005/8/layout/orgChart1"/>
    <dgm:cxn modelId="{28F02D68-D6BE-46E3-BE19-35E45BAF3530}" type="presParOf" srcId="{9C44A6D1-D8C7-41B5-B236-08FF0CBD6277}" destId="{B077682F-2301-43DB-81FE-44C2E5E5DACE}" srcOrd="0" destOrd="0" presId="urn:microsoft.com/office/officeart/2005/8/layout/orgChart1"/>
    <dgm:cxn modelId="{84712182-B67A-4334-A4EF-13F58FDB8F46}" type="presParOf" srcId="{B077682F-2301-43DB-81FE-44C2E5E5DACE}" destId="{12984ECA-F5D8-4C70-A9E2-8E45F1A3C7F8}" srcOrd="0" destOrd="0" presId="urn:microsoft.com/office/officeart/2005/8/layout/orgChart1"/>
    <dgm:cxn modelId="{9F68F8AD-FCC6-4868-86A4-7CA7478E6F44}" type="presParOf" srcId="{B077682F-2301-43DB-81FE-44C2E5E5DACE}" destId="{297F1F07-7C66-4ABB-B45F-AC5BBD0B9603}" srcOrd="1" destOrd="0" presId="urn:microsoft.com/office/officeart/2005/8/layout/orgChart1"/>
    <dgm:cxn modelId="{6BC07D5B-E661-4EF7-8AF8-F2183CCFCD07}" type="presParOf" srcId="{9C44A6D1-D8C7-41B5-B236-08FF0CBD6277}" destId="{868714F1-A610-4C37-A975-ECC6308F19F1}" srcOrd="1" destOrd="0" presId="urn:microsoft.com/office/officeart/2005/8/layout/orgChart1"/>
    <dgm:cxn modelId="{1CE6F6C7-45BA-41B9-BADC-F236EF9780C8}" type="presParOf" srcId="{9C44A6D1-D8C7-41B5-B236-08FF0CBD6277}" destId="{D47DA0AD-31A3-4979-9589-73BDEC568D60}" srcOrd="2" destOrd="0" presId="urn:microsoft.com/office/officeart/2005/8/layout/orgChart1"/>
    <dgm:cxn modelId="{6F76AC59-DF7E-483E-9667-5439412ED842}" type="presParOf" srcId="{1F388A95-D924-4F99-BC4C-B8B2749B546E}" destId="{E435A862-D18D-4BF9-BEA0-5F8B520656B1}" srcOrd="2" destOrd="0" presId="urn:microsoft.com/office/officeart/2005/8/layout/orgChart1"/>
    <dgm:cxn modelId="{5F984439-158F-400C-A8C1-37FF5440E7FA}" type="presParOf" srcId="{1F388A95-D924-4F99-BC4C-B8B2749B546E}" destId="{9C9CD030-00D9-4923-B2C0-0579FB95ECF8}" srcOrd="3" destOrd="0" presId="urn:microsoft.com/office/officeart/2005/8/layout/orgChart1"/>
    <dgm:cxn modelId="{2C3ED7BF-4150-407D-A49E-137E3D819C67}" type="presParOf" srcId="{9C9CD030-00D9-4923-B2C0-0579FB95ECF8}" destId="{F1E6920D-CB63-4A56-AC15-ADFB985D7772}" srcOrd="0" destOrd="0" presId="urn:microsoft.com/office/officeart/2005/8/layout/orgChart1"/>
    <dgm:cxn modelId="{4CFB098A-C692-454C-8BD0-77342A699E63}" type="presParOf" srcId="{F1E6920D-CB63-4A56-AC15-ADFB985D7772}" destId="{E4E12E9B-1020-48C2-8ED4-1442B9AFEB67}" srcOrd="0" destOrd="0" presId="urn:microsoft.com/office/officeart/2005/8/layout/orgChart1"/>
    <dgm:cxn modelId="{986B0785-327B-4F18-AD2F-03920639797D}" type="presParOf" srcId="{F1E6920D-CB63-4A56-AC15-ADFB985D7772}" destId="{2CCA01E2-A72B-4AA0-8C27-558097FB77E5}" srcOrd="1" destOrd="0" presId="urn:microsoft.com/office/officeart/2005/8/layout/orgChart1"/>
    <dgm:cxn modelId="{C024EF64-00F1-4CDA-8D29-CBED12DE9A72}" type="presParOf" srcId="{9C9CD030-00D9-4923-B2C0-0579FB95ECF8}" destId="{4075C035-5764-4D83-8980-90EAFE540D5F}" srcOrd="1" destOrd="0" presId="urn:microsoft.com/office/officeart/2005/8/layout/orgChart1"/>
    <dgm:cxn modelId="{6BC29E1C-3BEA-4F5C-AD81-9757B558B75A}" type="presParOf" srcId="{9C9CD030-00D9-4923-B2C0-0579FB95ECF8}" destId="{8C44745A-834B-40FC-B4CE-F84A7BB5FF66}" srcOrd="2" destOrd="0" presId="urn:microsoft.com/office/officeart/2005/8/layout/orgChart1"/>
    <dgm:cxn modelId="{511F1C08-5CBE-4A85-BF99-4A46EA3789D4}" type="presParOf" srcId="{1F388A95-D924-4F99-BC4C-B8B2749B546E}" destId="{F306B869-3DFC-4A95-A8FE-47FB0A860A28}" srcOrd="4" destOrd="0" presId="urn:microsoft.com/office/officeart/2005/8/layout/orgChart1"/>
    <dgm:cxn modelId="{3966386E-2F3D-4E1D-A8CD-48DA31970DF4}" type="presParOf" srcId="{1F388A95-D924-4F99-BC4C-B8B2749B546E}" destId="{F4C8CAC3-A4AA-46C0-8961-1F4C174908DF}" srcOrd="5" destOrd="0" presId="urn:microsoft.com/office/officeart/2005/8/layout/orgChart1"/>
    <dgm:cxn modelId="{18F72311-ED99-41AF-9F64-8109081D0225}" type="presParOf" srcId="{F4C8CAC3-A4AA-46C0-8961-1F4C174908DF}" destId="{9BD612D0-0302-42C4-B460-3F2DF7446A4D}" srcOrd="0" destOrd="0" presId="urn:microsoft.com/office/officeart/2005/8/layout/orgChart1"/>
    <dgm:cxn modelId="{778BD04A-DED1-4386-BEE8-6DC5A09D0897}" type="presParOf" srcId="{9BD612D0-0302-42C4-B460-3F2DF7446A4D}" destId="{3625A131-0423-4D75-80CE-32D7C0297543}" srcOrd="0" destOrd="0" presId="urn:microsoft.com/office/officeart/2005/8/layout/orgChart1"/>
    <dgm:cxn modelId="{1F69B983-0384-4F39-A2C2-94195E12BA64}" type="presParOf" srcId="{9BD612D0-0302-42C4-B460-3F2DF7446A4D}" destId="{792DCCEE-F35C-4753-B5ED-0EC12B99019C}" srcOrd="1" destOrd="0" presId="urn:microsoft.com/office/officeart/2005/8/layout/orgChart1"/>
    <dgm:cxn modelId="{5830C092-68F5-4003-9DF7-880D1A26A78B}" type="presParOf" srcId="{F4C8CAC3-A4AA-46C0-8961-1F4C174908DF}" destId="{16BDD449-0D86-437A-885C-A7C6B1F768AF}" srcOrd="1" destOrd="0" presId="urn:microsoft.com/office/officeart/2005/8/layout/orgChart1"/>
    <dgm:cxn modelId="{83359F96-E5BF-44CE-8A0F-2941845F5A1F}" type="presParOf" srcId="{F4C8CAC3-A4AA-46C0-8961-1F4C174908DF}" destId="{B753FFDA-6ACF-4445-ABB6-A83799052D24}" srcOrd="2" destOrd="0" presId="urn:microsoft.com/office/officeart/2005/8/layout/orgChart1"/>
    <dgm:cxn modelId="{AD6E4380-834B-463A-8C53-1EBC665CFB0D}" type="presParOf" srcId="{1F388A95-D924-4F99-BC4C-B8B2749B546E}" destId="{FB598951-46AE-414F-A171-78150EECB3D0}" srcOrd="6" destOrd="0" presId="urn:microsoft.com/office/officeart/2005/8/layout/orgChart1"/>
    <dgm:cxn modelId="{6DC454DB-F342-4192-9F02-B5FAEFEF9158}" type="presParOf" srcId="{1F388A95-D924-4F99-BC4C-B8B2749B546E}" destId="{6B3CD096-1EBE-4FD8-B520-D2FF24C0A4DF}" srcOrd="7" destOrd="0" presId="urn:microsoft.com/office/officeart/2005/8/layout/orgChart1"/>
    <dgm:cxn modelId="{14634A38-B74A-48C5-B756-86D3956CC489}" type="presParOf" srcId="{6B3CD096-1EBE-4FD8-B520-D2FF24C0A4DF}" destId="{1387C77B-839D-494F-8EB8-41A5B335ABEA}" srcOrd="0" destOrd="0" presId="urn:microsoft.com/office/officeart/2005/8/layout/orgChart1"/>
    <dgm:cxn modelId="{BD312407-BC41-49E2-89D6-1E04CF31573D}" type="presParOf" srcId="{1387C77B-839D-494F-8EB8-41A5B335ABEA}" destId="{935164EC-EEA5-4C7B-AA13-13233B0019C9}" srcOrd="0" destOrd="0" presId="urn:microsoft.com/office/officeart/2005/8/layout/orgChart1"/>
    <dgm:cxn modelId="{07883B84-88BA-4086-AD76-0B797677B5C2}" type="presParOf" srcId="{1387C77B-839D-494F-8EB8-41A5B335ABEA}" destId="{8E5A9B22-ED0C-417F-B107-A49A56890AED}" srcOrd="1" destOrd="0" presId="urn:microsoft.com/office/officeart/2005/8/layout/orgChart1"/>
    <dgm:cxn modelId="{BC74D163-2265-4D69-9F2C-625E867D43D7}" type="presParOf" srcId="{6B3CD096-1EBE-4FD8-B520-D2FF24C0A4DF}" destId="{8A1B5382-AB3A-45EE-BC29-2B0952FC5B76}" srcOrd="1" destOrd="0" presId="urn:microsoft.com/office/officeart/2005/8/layout/orgChart1"/>
    <dgm:cxn modelId="{130CA4BB-BE89-4E41-A22A-B1BA6AB9532B}" type="presParOf" srcId="{6B3CD096-1EBE-4FD8-B520-D2FF24C0A4DF}" destId="{EC6870D8-0447-4961-A1EA-9A4B988D8FB9}" srcOrd="2" destOrd="0" presId="urn:microsoft.com/office/officeart/2005/8/layout/orgChart1"/>
    <dgm:cxn modelId="{C2558643-A2C3-46F5-BE39-E6D043990E35}" type="presParOf" srcId="{98A84FC1-0235-4EAB-A93A-D85E42562787}" destId="{E5FAB2C7-68A4-40D8-8143-6BAE813EB792}" srcOrd="2" destOrd="0" presId="urn:microsoft.com/office/officeart/2005/8/layout/orgChart1"/>
    <dgm:cxn modelId="{8D1558F7-1A1E-40DF-9AA9-112A825C4FA1}" type="presParOf" srcId="{B164AAAB-EAB8-4B7D-A892-AF3571B2D877}" destId="{A07FCDC8-52E7-48E4-9056-228E6A78E9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98951-46AE-414F-A171-78150EECB3D0}">
      <dsp:nvSpPr>
        <dsp:cNvPr id="0" name=""/>
        <dsp:cNvSpPr/>
      </dsp:nvSpPr>
      <dsp:spPr>
        <a:xfrm>
          <a:off x="7070196" y="1238075"/>
          <a:ext cx="91440" cy="2526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6612"/>
              </a:lnTo>
              <a:lnTo>
                <a:pt x="70071" y="2526612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6B869-3DFC-4A95-A8FE-47FB0A860A28}">
      <dsp:nvSpPr>
        <dsp:cNvPr id="0" name=""/>
        <dsp:cNvSpPr/>
      </dsp:nvSpPr>
      <dsp:spPr>
        <a:xfrm>
          <a:off x="7070196" y="1238075"/>
          <a:ext cx="91440" cy="1823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3216"/>
              </a:lnTo>
              <a:lnTo>
                <a:pt x="70071" y="1823216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A862-D18D-4BF9-BEA0-5F8B520656B1}">
      <dsp:nvSpPr>
        <dsp:cNvPr id="0" name=""/>
        <dsp:cNvSpPr/>
      </dsp:nvSpPr>
      <dsp:spPr>
        <a:xfrm>
          <a:off x="7070196" y="1238075"/>
          <a:ext cx="91440" cy="1119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9820"/>
              </a:lnTo>
              <a:lnTo>
                <a:pt x="70071" y="111982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1C531-EF70-4C6F-8BF9-D67C6ADFB603}">
      <dsp:nvSpPr>
        <dsp:cNvPr id="0" name=""/>
        <dsp:cNvSpPr/>
      </dsp:nvSpPr>
      <dsp:spPr>
        <a:xfrm>
          <a:off x="7070196" y="1238075"/>
          <a:ext cx="91440" cy="4164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425"/>
              </a:lnTo>
              <a:lnTo>
                <a:pt x="70071" y="416425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49911-A28B-4F8D-86A9-A8274B5FA546}">
      <dsp:nvSpPr>
        <dsp:cNvPr id="0" name=""/>
        <dsp:cNvSpPr/>
      </dsp:nvSpPr>
      <dsp:spPr>
        <a:xfrm>
          <a:off x="4030023" y="495349"/>
          <a:ext cx="3482171" cy="24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53"/>
              </a:lnTo>
              <a:lnTo>
                <a:pt x="3482171" y="143353"/>
              </a:lnTo>
              <a:lnTo>
                <a:pt x="3482171" y="24737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E4F0D-8A06-4CCB-BDB0-083497C1D4DF}">
      <dsp:nvSpPr>
        <dsp:cNvPr id="0" name=""/>
        <dsp:cNvSpPr/>
      </dsp:nvSpPr>
      <dsp:spPr>
        <a:xfrm>
          <a:off x="5653746" y="1238075"/>
          <a:ext cx="91440" cy="2526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6612"/>
              </a:lnTo>
              <a:lnTo>
                <a:pt x="99560" y="2526612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C4B89-50B1-49A0-A100-94037C49241B}">
      <dsp:nvSpPr>
        <dsp:cNvPr id="0" name=""/>
        <dsp:cNvSpPr/>
      </dsp:nvSpPr>
      <dsp:spPr>
        <a:xfrm>
          <a:off x="5653746" y="1238075"/>
          <a:ext cx="91440" cy="1823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3216"/>
              </a:lnTo>
              <a:lnTo>
                <a:pt x="99560" y="1823216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A8CCA-3C62-42D5-B14B-9E605A282C17}">
      <dsp:nvSpPr>
        <dsp:cNvPr id="0" name=""/>
        <dsp:cNvSpPr/>
      </dsp:nvSpPr>
      <dsp:spPr>
        <a:xfrm>
          <a:off x="5653746" y="1238075"/>
          <a:ext cx="91440" cy="1119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9820"/>
              </a:lnTo>
              <a:lnTo>
                <a:pt x="99560" y="111982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AD524-84E0-412D-A6AE-63B9BDC9C735}">
      <dsp:nvSpPr>
        <dsp:cNvPr id="0" name=""/>
        <dsp:cNvSpPr/>
      </dsp:nvSpPr>
      <dsp:spPr>
        <a:xfrm>
          <a:off x="5653746" y="1238075"/>
          <a:ext cx="91440" cy="4164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425"/>
              </a:lnTo>
              <a:lnTo>
                <a:pt x="99560" y="416425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BCCBF-786C-47AB-BCE2-9BCD2880BCE8}">
      <dsp:nvSpPr>
        <dsp:cNvPr id="0" name=""/>
        <dsp:cNvSpPr/>
      </dsp:nvSpPr>
      <dsp:spPr>
        <a:xfrm>
          <a:off x="4030023" y="495349"/>
          <a:ext cx="2166103" cy="24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53"/>
              </a:lnTo>
              <a:lnTo>
                <a:pt x="2166103" y="143353"/>
              </a:lnTo>
              <a:lnTo>
                <a:pt x="2166103" y="24737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A7469-989A-4FA2-A846-3EF4A4EBDD1C}">
      <dsp:nvSpPr>
        <dsp:cNvPr id="0" name=""/>
        <dsp:cNvSpPr/>
      </dsp:nvSpPr>
      <dsp:spPr>
        <a:xfrm>
          <a:off x="4343219" y="1198779"/>
          <a:ext cx="148604" cy="186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512"/>
              </a:lnTo>
              <a:lnTo>
                <a:pt x="148604" y="1862512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81C43-1388-4FC0-89D3-9367D3321EAD}">
      <dsp:nvSpPr>
        <dsp:cNvPr id="0" name=""/>
        <dsp:cNvSpPr/>
      </dsp:nvSpPr>
      <dsp:spPr>
        <a:xfrm>
          <a:off x="4343219" y="1198779"/>
          <a:ext cx="148604" cy="1159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116"/>
              </a:lnTo>
              <a:lnTo>
                <a:pt x="148604" y="1159116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A59A2-C028-414B-926A-76DB1915F1FE}">
      <dsp:nvSpPr>
        <dsp:cNvPr id="0" name=""/>
        <dsp:cNvSpPr/>
      </dsp:nvSpPr>
      <dsp:spPr>
        <a:xfrm>
          <a:off x="4343219" y="1198779"/>
          <a:ext cx="148604" cy="455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721"/>
              </a:lnTo>
              <a:lnTo>
                <a:pt x="148604" y="455721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15D7A-F318-4942-9F5F-098C7DC4CF1F}">
      <dsp:nvSpPr>
        <dsp:cNvPr id="0" name=""/>
        <dsp:cNvSpPr/>
      </dsp:nvSpPr>
      <dsp:spPr>
        <a:xfrm>
          <a:off x="4030023" y="495349"/>
          <a:ext cx="709474" cy="208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57"/>
              </a:lnTo>
              <a:lnTo>
                <a:pt x="709474" y="104057"/>
              </a:lnTo>
              <a:lnTo>
                <a:pt x="709474" y="208081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6242-8833-4689-BDA7-607C97F63B19}">
      <dsp:nvSpPr>
        <dsp:cNvPr id="0" name=""/>
        <dsp:cNvSpPr/>
      </dsp:nvSpPr>
      <dsp:spPr>
        <a:xfrm>
          <a:off x="2991483" y="1215428"/>
          <a:ext cx="167457" cy="3252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2655"/>
              </a:lnTo>
              <a:lnTo>
                <a:pt x="167457" y="3252655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F2639-8FDC-4D11-9E90-9E26442C2FA9}">
      <dsp:nvSpPr>
        <dsp:cNvPr id="0" name=""/>
        <dsp:cNvSpPr/>
      </dsp:nvSpPr>
      <dsp:spPr>
        <a:xfrm>
          <a:off x="2991483" y="1215428"/>
          <a:ext cx="167457" cy="2549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59"/>
              </a:lnTo>
              <a:lnTo>
                <a:pt x="167457" y="2549259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A170D-DFBF-492C-AED6-D1F3D4975D79}">
      <dsp:nvSpPr>
        <dsp:cNvPr id="0" name=""/>
        <dsp:cNvSpPr/>
      </dsp:nvSpPr>
      <dsp:spPr>
        <a:xfrm>
          <a:off x="2991483" y="1215428"/>
          <a:ext cx="167457" cy="1845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5864"/>
              </a:lnTo>
              <a:lnTo>
                <a:pt x="167457" y="1845864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B642D-9FEA-4651-A654-AD9B49809BA0}">
      <dsp:nvSpPr>
        <dsp:cNvPr id="0" name=""/>
        <dsp:cNvSpPr/>
      </dsp:nvSpPr>
      <dsp:spPr>
        <a:xfrm>
          <a:off x="2991483" y="1215428"/>
          <a:ext cx="167457" cy="1142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468"/>
              </a:lnTo>
              <a:lnTo>
                <a:pt x="167457" y="1142468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1879F-B6B2-46ED-9D4C-6E3E77B056AE}">
      <dsp:nvSpPr>
        <dsp:cNvPr id="0" name=""/>
        <dsp:cNvSpPr/>
      </dsp:nvSpPr>
      <dsp:spPr>
        <a:xfrm>
          <a:off x="2991483" y="1215428"/>
          <a:ext cx="167457" cy="439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72"/>
              </a:lnTo>
              <a:lnTo>
                <a:pt x="167457" y="439072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B5048-D07F-4822-BF47-14AA9DD8372B}">
      <dsp:nvSpPr>
        <dsp:cNvPr id="0" name=""/>
        <dsp:cNvSpPr/>
      </dsp:nvSpPr>
      <dsp:spPr>
        <a:xfrm>
          <a:off x="3459303" y="495349"/>
          <a:ext cx="570720" cy="224729"/>
        </a:xfrm>
        <a:custGeom>
          <a:avLst/>
          <a:gdLst/>
          <a:ahLst/>
          <a:cxnLst/>
          <a:rect l="0" t="0" r="0" b="0"/>
          <a:pathLst>
            <a:path>
              <a:moveTo>
                <a:pt x="570720" y="0"/>
              </a:moveTo>
              <a:lnTo>
                <a:pt x="570720" y="120706"/>
              </a:lnTo>
              <a:lnTo>
                <a:pt x="0" y="120706"/>
              </a:lnTo>
              <a:lnTo>
                <a:pt x="0" y="22472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1FE90-CB60-4228-A014-81FFB89A86B6}">
      <dsp:nvSpPr>
        <dsp:cNvPr id="0" name=""/>
        <dsp:cNvSpPr/>
      </dsp:nvSpPr>
      <dsp:spPr>
        <a:xfrm>
          <a:off x="1629719" y="1198779"/>
          <a:ext cx="225011" cy="1875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5144"/>
              </a:lnTo>
              <a:lnTo>
                <a:pt x="225011" y="1875144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12B58-9A0A-4E34-AF26-EFF93F3C31BB}">
      <dsp:nvSpPr>
        <dsp:cNvPr id="0" name=""/>
        <dsp:cNvSpPr/>
      </dsp:nvSpPr>
      <dsp:spPr>
        <a:xfrm>
          <a:off x="1629719" y="1198779"/>
          <a:ext cx="171464" cy="1159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116"/>
              </a:lnTo>
              <a:lnTo>
                <a:pt x="171464" y="1159116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C4943-F35D-47C9-9D29-A07B35E9DC54}">
      <dsp:nvSpPr>
        <dsp:cNvPr id="0" name=""/>
        <dsp:cNvSpPr/>
      </dsp:nvSpPr>
      <dsp:spPr>
        <a:xfrm>
          <a:off x="1629719" y="1198779"/>
          <a:ext cx="171464" cy="455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721"/>
              </a:lnTo>
              <a:lnTo>
                <a:pt x="171464" y="455721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D2EB7-243C-4FEE-9499-868891542817}">
      <dsp:nvSpPr>
        <dsp:cNvPr id="0" name=""/>
        <dsp:cNvSpPr/>
      </dsp:nvSpPr>
      <dsp:spPr>
        <a:xfrm>
          <a:off x="2086958" y="495349"/>
          <a:ext cx="1943065" cy="208081"/>
        </a:xfrm>
        <a:custGeom>
          <a:avLst/>
          <a:gdLst/>
          <a:ahLst/>
          <a:cxnLst/>
          <a:rect l="0" t="0" r="0" b="0"/>
          <a:pathLst>
            <a:path>
              <a:moveTo>
                <a:pt x="1943065" y="0"/>
              </a:moveTo>
              <a:lnTo>
                <a:pt x="1943065" y="104057"/>
              </a:lnTo>
              <a:lnTo>
                <a:pt x="0" y="104057"/>
              </a:lnTo>
              <a:lnTo>
                <a:pt x="0" y="208081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EC787-5519-46E4-A64E-A3BCCC4E96E5}">
      <dsp:nvSpPr>
        <dsp:cNvPr id="0" name=""/>
        <dsp:cNvSpPr/>
      </dsp:nvSpPr>
      <dsp:spPr>
        <a:xfrm>
          <a:off x="356528" y="1198779"/>
          <a:ext cx="148604" cy="272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0531"/>
              </a:lnTo>
              <a:lnTo>
                <a:pt x="148604" y="2720531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9D30B-DBF2-4038-BA03-ACA76422880B}">
      <dsp:nvSpPr>
        <dsp:cNvPr id="0" name=""/>
        <dsp:cNvSpPr/>
      </dsp:nvSpPr>
      <dsp:spPr>
        <a:xfrm>
          <a:off x="356528" y="1198779"/>
          <a:ext cx="148604" cy="2017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135"/>
              </a:lnTo>
              <a:lnTo>
                <a:pt x="148604" y="2017135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4BEEB-4FD0-419C-AC64-0B0B2E592FC8}">
      <dsp:nvSpPr>
        <dsp:cNvPr id="0" name=""/>
        <dsp:cNvSpPr/>
      </dsp:nvSpPr>
      <dsp:spPr>
        <a:xfrm>
          <a:off x="356528" y="1198779"/>
          <a:ext cx="148604" cy="1236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428"/>
              </a:lnTo>
              <a:lnTo>
                <a:pt x="148604" y="1236428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3BE99-47FD-46A7-8BA3-B9C2A0EC308C}">
      <dsp:nvSpPr>
        <dsp:cNvPr id="0" name=""/>
        <dsp:cNvSpPr/>
      </dsp:nvSpPr>
      <dsp:spPr>
        <a:xfrm>
          <a:off x="356528" y="1198779"/>
          <a:ext cx="148604" cy="455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721"/>
              </a:lnTo>
              <a:lnTo>
                <a:pt x="148604" y="455721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633B7-B605-4388-9276-4EC18C2762AE}">
      <dsp:nvSpPr>
        <dsp:cNvPr id="0" name=""/>
        <dsp:cNvSpPr/>
      </dsp:nvSpPr>
      <dsp:spPr>
        <a:xfrm>
          <a:off x="752807" y="495349"/>
          <a:ext cx="3277216" cy="208081"/>
        </a:xfrm>
        <a:custGeom>
          <a:avLst/>
          <a:gdLst/>
          <a:ahLst/>
          <a:cxnLst/>
          <a:rect l="0" t="0" r="0" b="0"/>
          <a:pathLst>
            <a:path>
              <a:moveTo>
                <a:pt x="3277216" y="0"/>
              </a:moveTo>
              <a:lnTo>
                <a:pt x="3277216" y="104057"/>
              </a:lnTo>
              <a:lnTo>
                <a:pt x="0" y="104057"/>
              </a:lnTo>
              <a:lnTo>
                <a:pt x="0" y="208081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5B039-5ED4-401E-BBB8-DA63DEACF22D}">
      <dsp:nvSpPr>
        <dsp:cNvPr id="0" name=""/>
        <dsp:cNvSpPr/>
      </dsp:nvSpPr>
      <dsp:spPr>
        <a:xfrm>
          <a:off x="2592292" y="0"/>
          <a:ext cx="2875462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Методическое сопровождение педагогов, работающих с детьми с ОВЗ</a:t>
          </a:r>
        </a:p>
      </dsp:txBody>
      <dsp:txXfrm>
        <a:off x="2592292" y="0"/>
        <a:ext cx="2875462" cy="495349"/>
      </dsp:txXfrm>
    </dsp:sp>
    <dsp:sp modelId="{D6C47232-64CB-4C31-94DE-2B96742D14B3}">
      <dsp:nvSpPr>
        <dsp:cNvPr id="0" name=""/>
        <dsp:cNvSpPr/>
      </dsp:nvSpPr>
      <dsp:spPr>
        <a:xfrm>
          <a:off x="257458" y="703430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Портал </a:t>
          </a:r>
          <a:r>
            <a:rPr lang="en-US" sz="1000" kern="1200" dirty="0"/>
            <a:t>KAZANOBR.RU</a:t>
          </a:r>
          <a:endParaRPr lang="ru-RU" sz="1000" kern="1200" dirty="0"/>
        </a:p>
      </dsp:txBody>
      <dsp:txXfrm>
        <a:off x="257458" y="703430"/>
        <a:ext cx="990698" cy="495349"/>
      </dsp:txXfrm>
    </dsp:sp>
    <dsp:sp modelId="{988F0A4E-ADBA-47B1-9CE6-447B1D070920}">
      <dsp:nvSpPr>
        <dsp:cNvPr id="0" name=""/>
        <dsp:cNvSpPr/>
      </dsp:nvSpPr>
      <dsp:spPr>
        <a:xfrm>
          <a:off x="505132" y="1406826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Блог педагогов, работающих с детьми с ОВЗ</a:t>
          </a:r>
        </a:p>
      </dsp:txBody>
      <dsp:txXfrm>
        <a:off x="505132" y="1406826"/>
        <a:ext cx="990698" cy="495349"/>
      </dsp:txXfrm>
    </dsp:sp>
    <dsp:sp modelId="{52C44CF0-55D1-4F6A-876A-DF2ACE920670}">
      <dsp:nvSpPr>
        <dsp:cNvPr id="0" name=""/>
        <dsp:cNvSpPr/>
      </dsp:nvSpPr>
      <dsp:spPr>
        <a:xfrm>
          <a:off x="505132" y="2110221"/>
          <a:ext cx="1088004" cy="649972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Электронный научно-методический журнал «</a:t>
          </a:r>
          <a:r>
            <a:rPr lang="en-US" sz="800" kern="1200" dirty="0"/>
            <a:t>KAZANOBR.RU»</a:t>
          </a:r>
          <a:endParaRPr lang="ru-RU" sz="800" kern="1200" dirty="0"/>
        </a:p>
      </dsp:txBody>
      <dsp:txXfrm>
        <a:off x="505132" y="2110221"/>
        <a:ext cx="1088004" cy="649972"/>
      </dsp:txXfrm>
    </dsp:sp>
    <dsp:sp modelId="{267CD874-509E-4274-A22D-911EC7818A92}">
      <dsp:nvSpPr>
        <dsp:cNvPr id="0" name=""/>
        <dsp:cNvSpPr/>
      </dsp:nvSpPr>
      <dsp:spPr>
        <a:xfrm>
          <a:off x="505132" y="2968240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Раздел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«Инклюзивное образование»</a:t>
          </a:r>
        </a:p>
      </dsp:txBody>
      <dsp:txXfrm>
        <a:off x="505132" y="2968240"/>
        <a:ext cx="990698" cy="495349"/>
      </dsp:txXfrm>
    </dsp:sp>
    <dsp:sp modelId="{EB8EF4EE-933F-4083-8C12-E71FB927B578}">
      <dsp:nvSpPr>
        <dsp:cNvPr id="0" name=""/>
        <dsp:cNvSpPr/>
      </dsp:nvSpPr>
      <dsp:spPr>
        <a:xfrm>
          <a:off x="505132" y="3671636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Личный блог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 (актуальные материалы,презентации</a:t>
          </a:r>
          <a:r>
            <a:rPr lang="ru-RU" sz="600" kern="1200" dirty="0"/>
            <a:t>)</a:t>
          </a:r>
        </a:p>
      </dsp:txBody>
      <dsp:txXfrm>
        <a:off x="505132" y="3671636"/>
        <a:ext cx="990698" cy="495349"/>
      </dsp:txXfrm>
    </dsp:sp>
    <dsp:sp modelId="{7C3E040E-0EEB-432A-9314-BBF2ADD44349}">
      <dsp:nvSpPr>
        <dsp:cNvPr id="0" name=""/>
        <dsp:cNvSpPr/>
      </dsp:nvSpPr>
      <dsp:spPr>
        <a:xfrm>
          <a:off x="1515409" y="703430"/>
          <a:ext cx="1143097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Индивидуальный маршрут педагога</a:t>
          </a:r>
        </a:p>
      </dsp:txBody>
      <dsp:txXfrm>
        <a:off x="1515409" y="703430"/>
        <a:ext cx="1143097" cy="495349"/>
      </dsp:txXfrm>
    </dsp:sp>
    <dsp:sp modelId="{56BB09BF-FDB3-4421-9477-7FB63D9D31DE}">
      <dsp:nvSpPr>
        <dsp:cNvPr id="0" name=""/>
        <dsp:cNvSpPr/>
      </dsp:nvSpPr>
      <dsp:spPr>
        <a:xfrm>
          <a:off x="1801184" y="1406826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Мотивация педагога</a:t>
          </a:r>
        </a:p>
      </dsp:txBody>
      <dsp:txXfrm>
        <a:off x="1801184" y="1406826"/>
        <a:ext cx="990698" cy="495349"/>
      </dsp:txXfrm>
    </dsp:sp>
    <dsp:sp modelId="{403CD9F0-B703-4920-B15A-8C40C85BF6DE}">
      <dsp:nvSpPr>
        <dsp:cNvPr id="0" name=""/>
        <dsp:cNvSpPr/>
      </dsp:nvSpPr>
      <dsp:spPr>
        <a:xfrm>
          <a:off x="1801184" y="2110221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Потребности педагога</a:t>
          </a:r>
        </a:p>
      </dsp:txBody>
      <dsp:txXfrm>
        <a:off x="1801184" y="2110221"/>
        <a:ext cx="990698" cy="495349"/>
      </dsp:txXfrm>
    </dsp:sp>
    <dsp:sp modelId="{6D4280CB-1DFD-444E-991A-7A9EF85657B5}">
      <dsp:nvSpPr>
        <dsp:cNvPr id="0" name=""/>
        <dsp:cNvSpPr/>
      </dsp:nvSpPr>
      <dsp:spPr>
        <a:xfrm>
          <a:off x="1854731" y="2826249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Консалтинг,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/>
            <a:t>коучсет</a:t>
          </a:r>
          <a:endParaRPr lang="ru-RU" sz="800" kern="1200" dirty="0"/>
        </a:p>
      </dsp:txBody>
      <dsp:txXfrm>
        <a:off x="1854731" y="2826249"/>
        <a:ext cx="990698" cy="495349"/>
      </dsp:txXfrm>
    </dsp:sp>
    <dsp:sp modelId="{64F56657-8A31-44EE-896B-ED37E712CB92}">
      <dsp:nvSpPr>
        <dsp:cNvPr id="0" name=""/>
        <dsp:cNvSpPr/>
      </dsp:nvSpPr>
      <dsp:spPr>
        <a:xfrm>
          <a:off x="2874528" y="720079"/>
          <a:ext cx="1169549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/>
            <a:t>Вебинары</a:t>
          </a:r>
          <a:r>
            <a:rPr lang="ru-RU" sz="1000" kern="1200" dirty="0"/>
            <a:t>, видеоконференции</a:t>
          </a:r>
        </a:p>
      </dsp:txBody>
      <dsp:txXfrm>
        <a:off x="2874528" y="720079"/>
        <a:ext cx="1169549" cy="495349"/>
      </dsp:txXfrm>
    </dsp:sp>
    <dsp:sp modelId="{2F90C054-F1D9-42F1-8C27-1BD89F493279}">
      <dsp:nvSpPr>
        <dsp:cNvPr id="0" name=""/>
        <dsp:cNvSpPr/>
      </dsp:nvSpPr>
      <dsp:spPr>
        <a:xfrm>
          <a:off x="3158940" y="1406826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Мастер-классы</a:t>
          </a:r>
        </a:p>
      </dsp:txBody>
      <dsp:txXfrm>
        <a:off x="3158940" y="1406826"/>
        <a:ext cx="990698" cy="495349"/>
      </dsp:txXfrm>
    </dsp:sp>
    <dsp:sp modelId="{5C27A3E0-0544-4345-8A38-189E35101949}">
      <dsp:nvSpPr>
        <dsp:cNvPr id="0" name=""/>
        <dsp:cNvSpPr/>
      </dsp:nvSpPr>
      <dsp:spPr>
        <a:xfrm>
          <a:off x="3158940" y="2110221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Тренинги</a:t>
          </a:r>
        </a:p>
      </dsp:txBody>
      <dsp:txXfrm>
        <a:off x="3158940" y="2110221"/>
        <a:ext cx="990698" cy="495349"/>
      </dsp:txXfrm>
    </dsp:sp>
    <dsp:sp modelId="{0E6EAC9C-9BCD-43C5-98C6-66D270A7EE9C}">
      <dsp:nvSpPr>
        <dsp:cNvPr id="0" name=""/>
        <dsp:cNvSpPr/>
      </dsp:nvSpPr>
      <dsp:spPr>
        <a:xfrm>
          <a:off x="3158940" y="2813617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/>
            <a:t>Тьюторское</a:t>
          </a:r>
          <a:r>
            <a:rPr lang="ru-RU" sz="800" kern="1200" dirty="0"/>
            <a:t> сопровождение</a:t>
          </a:r>
        </a:p>
      </dsp:txBody>
      <dsp:txXfrm>
        <a:off x="3158940" y="2813617"/>
        <a:ext cx="990698" cy="495349"/>
      </dsp:txXfrm>
    </dsp:sp>
    <dsp:sp modelId="{7CCF52FC-BDDB-4678-8AEB-31769D9FF2AF}">
      <dsp:nvSpPr>
        <dsp:cNvPr id="0" name=""/>
        <dsp:cNvSpPr/>
      </dsp:nvSpPr>
      <dsp:spPr>
        <a:xfrm>
          <a:off x="3158940" y="3517013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Онлайн-уроки</a:t>
          </a:r>
        </a:p>
      </dsp:txBody>
      <dsp:txXfrm>
        <a:off x="3158940" y="3517013"/>
        <a:ext cx="990698" cy="495349"/>
      </dsp:txXfrm>
    </dsp:sp>
    <dsp:sp modelId="{D442422C-8D83-46A8-82B4-47E585236242}">
      <dsp:nvSpPr>
        <dsp:cNvPr id="0" name=""/>
        <dsp:cNvSpPr/>
      </dsp:nvSpPr>
      <dsp:spPr>
        <a:xfrm>
          <a:off x="3158940" y="4220409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/>
              <a:ea typeface="Times New Roman"/>
            </a:rPr>
            <a:t> </a:t>
          </a:r>
          <a:r>
            <a:rPr lang="ru-RU" sz="900" kern="1200" dirty="0" err="1">
              <a:latin typeface="Times New Roman"/>
              <a:ea typeface="Times New Roman"/>
            </a:rPr>
            <a:t>творчесике</a:t>
          </a:r>
          <a:r>
            <a:rPr lang="ru-RU" sz="900" kern="1200" dirty="0">
              <a:latin typeface="Times New Roman"/>
              <a:ea typeface="Times New Roman"/>
            </a:rPr>
            <a:t> группы</a:t>
          </a:r>
          <a:endParaRPr lang="ru-RU" sz="900" kern="1200" dirty="0"/>
        </a:p>
      </dsp:txBody>
      <dsp:txXfrm>
        <a:off x="3158940" y="4220409"/>
        <a:ext cx="990698" cy="495349"/>
      </dsp:txXfrm>
    </dsp:sp>
    <dsp:sp modelId="{C4EDF470-03CE-423E-B9C0-6BABE55D72FE}">
      <dsp:nvSpPr>
        <dsp:cNvPr id="0" name=""/>
        <dsp:cNvSpPr/>
      </dsp:nvSpPr>
      <dsp:spPr>
        <a:xfrm>
          <a:off x="4244149" y="703430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Конкурсы</a:t>
          </a:r>
        </a:p>
      </dsp:txBody>
      <dsp:txXfrm>
        <a:off x="4244149" y="703430"/>
        <a:ext cx="990698" cy="495349"/>
      </dsp:txXfrm>
    </dsp:sp>
    <dsp:sp modelId="{A5747263-22BC-41AC-BFCE-EEDDEB624B7C}">
      <dsp:nvSpPr>
        <dsp:cNvPr id="0" name=""/>
        <dsp:cNvSpPr/>
      </dsp:nvSpPr>
      <dsp:spPr>
        <a:xfrm>
          <a:off x="4491823" y="1406826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Городской конкурс инновационных проектов и программ</a:t>
          </a:r>
        </a:p>
      </dsp:txBody>
      <dsp:txXfrm>
        <a:off x="4491823" y="1406826"/>
        <a:ext cx="990698" cy="495349"/>
      </dsp:txXfrm>
    </dsp:sp>
    <dsp:sp modelId="{D270105F-6FE8-4D7C-AC41-937A1EB5853C}">
      <dsp:nvSpPr>
        <dsp:cNvPr id="0" name=""/>
        <dsp:cNvSpPr/>
      </dsp:nvSpPr>
      <dsp:spPr>
        <a:xfrm>
          <a:off x="4491823" y="2110221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Городской конкурс «Фестиваль инклюзивных практик»</a:t>
          </a:r>
        </a:p>
      </dsp:txBody>
      <dsp:txXfrm>
        <a:off x="4491823" y="2110221"/>
        <a:ext cx="990698" cy="495349"/>
      </dsp:txXfrm>
    </dsp:sp>
    <dsp:sp modelId="{16F271D2-FFA9-48AF-AA92-7B2912CB0884}">
      <dsp:nvSpPr>
        <dsp:cNvPr id="0" name=""/>
        <dsp:cNvSpPr/>
      </dsp:nvSpPr>
      <dsp:spPr>
        <a:xfrm>
          <a:off x="4491823" y="2813617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Республиканский конкурс «Мы- в самоизоляции - ВМЕСТЕ»</a:t>
          </a:r>
        </a:p>
      </dsp:txBody>
      <dsp:txXfrm>
        <a:off x="4491823" y="2813617"/>
        <a:ext cx="990698" cy="495349"/>
      </dsp:txXfrm>
    </dsp:sp>
    <dsp:sp modelId="{B9400FA0-65AF-4071-B4DB-D1E9C72C29DD}">
      <dsp:nvSpPr>
        <dsp:cNvPr id="0" name=""/>
        <dsp:cNvSpPr/>
      </dsp:nvSpPr>
      <dsp:spPr>
        <a:xfrm>
          <a:off x="5575301" y="742726"/>
          <a:ext cx="1241652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Сетевое взаимодействие</a:t>
          </a:r>
        </a:p>
      </dsp:txBody>
      <dsp:txXfrm>
        <a:off x="5575301" y="742726"/>
        <a:ext cx="1241652" cy="495349"/>
      </dsp:txXfrm>
    </dsp:sp>
    <dsp:sp modelId="{6461F2F4-17EE-440B-8E9A-6BD8405EA858}">
      <dsp:nvSpPr>
        <dsp:cNvPr id="0" name=""/>
        <dsp:cNvSpPr/>
      </dsp:nvSpPr>
      <dsp:spPr>
        <a:xfrm>
          <a:off x="5753307" y="1406826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Курсы повышения квалификации (ИРО РТ,К(П)ФУ)</a:t>
          </a:r>
        </a:p>
      </dsp:txBody>
      <dsp:txXfrm>
        <a:off x="5753307" y="1406826"/>
        <a:ext cx="990698" cy="495349"/>
      </dsp:txXfrm>
    </dsp:sp>
    <dsp:sp modelId="{8E45716B-018E-41BB-ABAE-D2E153290C0D}">
      <dsp:nvSpPr>
        <dsp:cNvPr id="0" name=""/>
        <dsp:cNvSpPr/>
      </dsp:nvSpPr>
      <dsp:spPr>
        <a:xfrm>
          <a:off x="5753307" y="2110221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Издательство АО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« Просвещение»,  «Бином»</a:t>
          </a:r>
          <a:endParaRPr lang="ru-RU" sz="800" kern="1200" dirty="0">
            <a:solidFill>
              <a:schemeClr val="bg2"/>
            </a:solidFill>
          </a:endParaRPr>
        </a:p>
      </dsp:txBody>
      <dsp:txXfrm>
        <a:off x="5753307" y="2110221"/>
        <a:ext cx="990698" cy="495349"/>
      </dsp:txXfrm>
    </dsp:sp>
    <dsp:sp modelId="{EB047B6D-791D-4189-958C-72AE8A7EBAD3}">
      <dsp:nvSpPr>
        <dsp:cNvPr id="0" name=""/>
        <dsp:cNvSpPr/>
      </dsp:nvSpPr>
      <dsp:spPr>
        <a:xfrm>
          <a:off x="5753307" y="2813617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Диссеминация опыта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( Проект «На урок- вместе»)</a:t>
          </a:r>
        </a:p>
      </dsp:txBody>
      <dsp:txXfrm>
        <a:off x="5753307" y="2813617"/>
        <a:ext cx="990698" cy="495349"/>
      </dsp:txXfrm>
    </dsp:sp>
    <dsp:sp modelId="{138D1D12-567A-4360-9EE6-1835592F7477}">
      <dsp:nvSpPr>
        <dsp:cNvPr id="0" name=""/>
        <dsp:cNvSpPr/>
      </dsp:nvSpPr>
      <dsp:spPr>
        <a:xfrm>
          <a:off x="5753307" y="3517013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Экспертиза авторских разработок</a:t>
          </a:r>
        </a:p>
      </dsp:txBody>
      <dsp:txXfrm>
        <a:off x="5753307" y="3517013"/>
        <a:ext cx="990698" cy="495349"/>
      </dsp:txXfrm>
    </dsp:sp>
    <dsp:sp modelId="{FA270112-E503-41EA-A12B-C7C3A69DBEC3}">
      <dsp:nvSpPr>
        <dsp:cNvPr id="0" name=""/>
        <dsp:cNvSpPr/>
      </dsp:nvSpPr>
      <dsp:spPr>
        <a:xfrm>
          <a:off x="7016846" y="742726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Диссеминация опыта</a:t>
          </a:r>
        </a:p>
      </dsp:txBody>
      <dsp:txXfrm>
        <a:off x="7016846" y="742726"/>
        <a:ext cx="990698" cy="495349"/>
      </dsp:txXfrm>
    </dsp:sp>
    <dsp:sp modelId="{12984ECA-F5D8-4C70-A9E2-8E45F1A3C7F8}">
      <dsp:nvSpPr>
        <dsp:cNvPr id="0" name=""/>
        <dsp:cNvSpPr/>
      </dsp:nvSpPr>
      <dsp:spPr>
        <a:xfrm>
          <a:off x="7140267" y="1406826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Методические рекомендации</a:t>
          </a:r>
        </a:p>
      </dsp:txBody>
      <dsp:txXfrm>
        <a:off x="7140267" y="1406826"/>
        <a:ext cx="990698" cy="495349"/>
      </dsp:txXfrm>
    </dsp:sp>
    <dsp:sp modelId="{E4E12E9B-1020-48C2-8ED4-1442B9AFEB67}">
      <dsp:nvSpPr>
        <dsp:cNvPr id="0" name=""/>
        <dsp:cNvSpPr/>
      </dsp:nvSpPr>
      <dsp:spPr>
        <a:xfrm>
          <a:off x="7140267" y="2110221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Методическое пособие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(из опыта работы)</a:t>
          </a:r>
        </a:p>
      </dsp:txBody>
      <dsp:txXfrm>
        <a:off x="7140267" y="2110221"/>
        <a:ext cx="990698" cy="495349"/>
      </dsp:txXfrm>
    </dsp:sp>
    <dsp:sp modelId="{3625A131-0423-4D75-80CE-32D7C0297543}">
      <dsp:nvSpPr>
        <dsp:cNvPr id="0" name=""/>
        <dsp:cNvSpPr/>
      </dsp:nvSpPr>
      <dsp:spPr>
        <a:xfrm>
          <a:off x="7140267" y="2813617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База лучших разработок</a:t>
          </a:r>
        </a:p>
      </dsp:txBody>
      <dsp:txXfrm>
        <a:off x="7140267" y="2813617"/>
        <a:ext cx="990698" cy="495349"/>
      </dsp:txXfrm>
    </dsp:sp>
    <dsp:sp modelId="{935164EC-EEA5-4C7B-AA13-13233B0019C9}">
      <dsp:nvSpPr>
        <dsp:cNvPr id="0" name=""/>
        <dsp:cNvSpPr/>
      </dsp:nvSpPr>
      <dsp:spPr>
        <a:xfrm>
          <a:off x="7140267" y="3517013"/>
          <a:ext cx="990698" cy="495349"/>
        </a:xfrm>
        <a:prstGeom prst="rect">
          <a:avLst/>
        </a:prstGeom>
        <a:solidFill>
          <a:srgbClr val="3366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bg1"/>
              </a:solidFill>
              <a:effectLst/>
              <a:latin typeface="Times New Roman"/>
              <a:ea typeface="Calibri"/>
            </a:rPr>
            <a:t>Размещение материалов педагогов в сети Интернет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chemeClr val="bg1"/>
            </a:solidFill>
            <a:effectLst/>
            <a:latin typeface="Times New Roman"/>
            <a:ea typeface="Calibri"/>
          </a:endParaRPr>
        </a:p>
      </dsp:txBody>
      <dsp:txXfrm>
        <a:off x="7140267" y="3517013"/>
        <a:ext cx="990698" cy="49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2AFBB-6F97-4EC6-8573-723462B0FD8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1B86D-AB66-48CC-B34D-E0214F94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32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8B9F8-19C9-4678-B562-D4FC88B158F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5415C-858E-48A4-97C6-29157BEE8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1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0BBC-C80C-4C3C-8DB4-74F00E1BB11F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8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37EB-A219-4FB8-95CC-12172E5316BE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214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37EB-A219-4FB8-95CC-12172E5316BE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2471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37EB-A219-4FB8-95CC-12172E5316BE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9000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37EB-A219-4FB8-95CC-12172E5316BE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8561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37EB-A219-4FB8-95CC-12172E5316BE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690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7E0F-4F96-42F7-A2F1-588159BABB35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4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96FA-83AB-4BAB-8996-68407BA9B73F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6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5FA8-82DC-4C66-8EE0-EB24DF673DDF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7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7870-5E2D-49DA-8312-8C8B07E2BCA2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1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933-1ECE-4D74-8D89-A66EC1D5EF93}" type="datetime1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3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87F9-0E50-41E1-92E2-93F2673420D3}" type="datetime1">
              <a:rPr lang="ru-RU" smtClean="0"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C4DE-9369-4E52-9830-8E4D45D87CEE}" type="datetime1">
              <a:rPr lang="ru-RU" smtClean="0"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3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F472-AF28-4A7F-B731-00D45557BA22}" type="datetime1">
              <a:rPr lang="ru-RU" smtClean="0"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2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1EA0-7779-4E51-AE0E-15CF31D5A79E}" type="datetime1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5F65-440E-4CB3-9067-C2AA6C3A0B85}" type="datetime1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937EB-A219-4FB8-95CC-12172E5316BE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AD737429-77F2-4EFF-A7E8-9823E86D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2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6271934" cy="31435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«Развитие </a:t>
            </a:r>
            <a:r>
              <a:rPr lang="ru-RU" sz="1400" b="1" dirty="0">
                <a:solidFill>
                  <a:srgbClr val="000099"/>
                </a:solidFill>
              </a:rPr>
              <a:t>инклюзивного образования в </a:t>
            </a:r>
            <a:r>
              <a:rPr lang="ru-RU" sz="1400" b="1" dirty="0" err="1">
                <a:solidFill>
                  <a:srgbClr val="000099"/>
                </a:solidFill>
              </a:rPr>
              <a:t>г.Казани</a:t>
            </a:r>
            <a:r>
              <a:rPr lang="ru-RU" sz="1400" b="1" dirty="0">
                <a:solidFill>
                  <a:srgbClr val="000099"/>
                </a:solidFill>
              </a:rPr>
              <a:t>»</a:t>
            </a:r>
            <a:endParaRPr lang="ru-RU" sz="1400" dirty="0">
              <a:solidFill>
                <a:srgbClr val="3366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2" y="1037383"/>
            <a:ext cx="5971226" cy="3334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1367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0099"/>
                </a:solidFill>
              </a:rPr>
              <a:t>Этапы реализации проекта</a:t>
            </a:r>
            <a:br>
              <a:rPr lang="ru-RU" sz="1800" b="1" dirty="0">
                <a:solidFill>
                  <a:srgbClr val="000099"/>
                </a:solidFill>
              </a:rPr>
            </a:br>
            <a:endParaRPr lang="ru-RU" sz="1800" b="1" dirty="0">
              <a:solidFill>
                <a:srgbClr val="0000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72230"/>
              </p:ext>
            </p:extLst>
          </p:nvPr>
        </p:nvGraphicFramePr>
        <p:xfrm>
          <a:off x="611560" y="1069984"/>
          <a:ext cx="7446938" cy="3950037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58943">
                  <a:extLst>
                    <a:ext uri="{9D8B030D-6E8A-4147-A177-3AD203B41FA5}">
                      <a16:colId xmlns:a16="http://schemas.microsoft.com/office/drawing/2014/main" val="2174054369"/>
                    </a:ext>
                  </a:extLst>
                </a:gridCol>
                <a:gridCol w="1607049">
                  <a:extLst>
                    <a:ext uri="{9D8B030D-6E8A-4147-A177-3AD203B41FA5}">
                      <a16:colId xmlns:a16="http://schemas.microsoft.com/office/drawing/2014/main" val="1406433925"/>
                    </a:ext>
                  </a:extLst>
                </a:gridCol>
                <a:gridCol w="5480946">
                  <a:extLst>
                    <a:ext uri="{9D8B030D-6E8A-4147-A177-3AD203B41FA5}">
                      <a16:colId xmlns:a16="http://schemas.microsoft.com/office/drawing/2014/main" val="1944831533"/>
                    </a:ext>
                  </a:extLst>
                </a:gridCol>
              </a:tblGrid>
              <a:tr h="27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73" marR="22573" marT="22573" marB="225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Этапы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73" marR="22573" marT="22573" marB="225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73" marR="22573" marT="22573" marB="22573" anchor="ctr"/>
                </a:tc>
                <a:extLst>
                  <a:ext uri="{0D108BD9-81ED-4DB2-BD59-A6C34878D82A}">
                    <a16:rowId xmlns:a16="http://schemas.microsoft.com/office/drawing/2014/main" val="4094498978"/>
                  </a:ext>
                </a:extLst>
              </a:tr>
              <a:tr h="1648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73" marR="22573" marT="22573" marB="2257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6699"/>
                          </a:solidFill>
                          <a:effectLst/>
                        </a:rPr>
                        <a:t>Организационно-подготовительный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0" marR="42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6550" algn="l"/>
                        </a:tabLst>
                      </a:pPr>
                      <a:endParaRPr lang="ru-RU" sz="1000" dirty="0" smtClean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6550" algn="l"/>
                        </a:tabLst>
                      </a:pPr>
                      <a:r>
                        <a:rPr lang="ru-RU" sz="1000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-изучение теоретических основ проблемы;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6550" algn="l"/>
                        </a:tabLst>
                      </a:pPr>
                      <a:r>
                        <a:rPr lang="ru-RU" sz="1000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-ознакомление с опытом работы отдельных районов РТ и регионов РФ;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6550" algn="l"/>
                        </a:tabLst>
                      </a:pPr>
                      <a:r>
                        <a:rPr lang="ru-RU" sz="1000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-разработка модели работы   в ОО г. Казани;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6550" algn="l"/>
                        </a:tabLst>
                      </a:pPr>
                      <a:r>
                        <a:rPr lang="ru-RU" sz="1000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-определение базовых площадок;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6550" algn="l"/>
                        </a:tabLst>
                      </a:pPr>
                      <a:r>
                        <a:rPr lang="ru-RU" sz="1000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-создание банка профессиональной</a:t>
                      </a:r>
                      <a:r>
                        <a:rPr lang="ru-RU" sz="1000" baseline="0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подготовки педагогов;</a:t>
                      </a:r>
                      <a:endParaRPr lang="ru-RU" sz="1000" dirty="0" smtClean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6550" algn="l"/>
                        </a:tabLst>
                      </a:pPr>
                      <a:r>
                        <a:rPr lang="ru-RU" sz="1000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проведение входной диагностики;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6550" algn="l"/>
                        </a:tabLst>
                      </a:pPr>
                      <a:r>
                        <a:rPr lang="ru-RU" sz="1000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6550" algn="l"/>
                        </a:tabLst>
                      </a:pPr>
                      <a:endParaRPr lang="ru-RU" sz="1000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73" marR="22573" marT="22573" marB="22573" anchor="ctr"/>
                </a:tc>
                <a:extLst>
                  <a:ext uri="{0D108BD9-81ED-4DB2-BD59-A6C34878D82A}">
                    <a16:rowId xmlns:a16="http://schemas.microsoft.com/office/drawing/2014/main" val="269733837"/>
                  </a:ext>
                </a:extLst>
              </a:tr>
              <a:tr h="9935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73" marR="22573" marT="22573" marB="2257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6699"/>
                          </a:solidFill>
                          <a:effectLst/>
                        </a:rPr>
                        <a:t>Практико-ориентированный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36699"/>
                          </a:solidFill>
                          <a:effectLst/>
                        </a:rPr>
                        <a:t> </a:t>
                      </a:r>
                      <a:endParaRPr lang="ru-RU" sz="1000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0" marR="42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6699"/>
                          </a:solidFill>
                          <a:effectLst/>
                        </a:rPr>
                        <a:t>- апробация  модели;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6699"/>
                          </a:solidFill>
                          <a:effectLst/>
                        </a:rPr>
                        <a:t> - внедрение в практику работы </a:t>
                      </a:r>
                      <a:r>
                        <a:rPr lang="ru-RU" sz="1000" dirty="0" smtClean="0">
                          <a:solidFill>
                            <a:srgbClr val="336699"/>
                          </a:solidFill>
                          <a:effectLst/>
                        </a:rPr>
                        <a:t>дистанционных образовательных технологий </a:t>
                      </a:r>
                      <a:r>
                        <a:rPr lang="ru-RU" sz="1000" dirty="0">
                          <a:solidFill>
                            <a:srgbClr val="336699"/>
                          </a:solidFill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6699"/>
                          </a:solidFill>
                          <a:effectLst/>
                        </a:rPr>
                        <a:t> - корректировка отдельных  модулей;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6699"/>
                          </a:solidFill>
                          <a:effectLst/>
                        </a:rPr>
                        <a:t> -мониторинг процесса и промежуточных результатов;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6550" algn="l"/>
                        </a:tabLst>
                      </a:pPr>
                      <a:r>
                        <a:rPr lang="ru-RU" sz="1000" dirty="0">
                          <a:solidFill>
                            <a:srgbClr val="336699"/>
                          </a:solidFill>
                          <a:effectLst/>
                        </a:rPr>
                        <a:t>-корректировка дальнейшей работы</a:t>
                      </a:r>
                      <a:endParaRPr lang="ru-RU" sz="1000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73" marR="22573" marT="22573" marB="22573" anchor="ctr"/>
                </a:tc>
                <a:extLst>
                  <a:ext uri="{0D108BD9-81ED-4DB2-BD59-A6C34878D82A}">
                    <a16:rowId xmlns:a16="http://schemas.microsoft.com/office/drawing/2014/main" val="1145221147"/>
                  </a:ext>
                </a:extLst>
              </a:tr>
              <a:tr h="1032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73" marR="22573" marT="22573" marB="2257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36699"/>
                          </a:solidFill>
                          <a:effectLst/>
                        </a:rPr>
                        <a:t>Аналитико-обобщающий</a:t>
                      </a:r>
                      <a:endParaRPr lang="ru-RU" sz="1000" dirty="0">
                        <a:solidFill>
                          <a:srgbClr val="336699"/>
                        </a:solidFill>
                        <a:effectLst/>
                      </a:endParaRPr>
                    </a:p>
                  </a:txBody>
                  <a:tcPr marL="42770" marR="42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6699"/>
                          </a:solidFill>
                          <a:effectLst/>
                        </a:rPr>
                        <a:t>- оценка эффективности модели;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6699"/>
                          </a:solidFill>
                          <a:effectLst/>
                        </a:rPr>
                        <a:t> - анализ результатов, обобщение и распространение опыта;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36699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6699"/>
                          </a:solidFill>
                          <a:effectLst/>
                        </a:rPr>
                        <a:t>- издание методического пособия, размещение статей в электронном научно-методическом журнале </a:t>
                      </a: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KAZANOBR.RU»</a:t>
                      </a:r>
                      <a:r>
                        <a:rPr lang="ru-RU" sz="1000" dirty="0"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6699"/>
                          </a:solidFill>
                          <a:effectLst/>
                        </a:rPr>
                        <a:t>по диссеминации опыта </a:t>
                      </a:r>
                      <a:r>
                        <a:rPr lang="ru-RU" sz="1000" dirty="0" smtClean="0">
                          <a:solidFill>
                            <a:srgbClr val="336699"/>
                          </a:solidFill>
                          <a:effectLst/>
                        </a:rPr>
                        <a:t>педагогов,</a:t>
                      </a:r>
                      <a:r>
                        <a:rPr lang="ru-RU" sz="1000" baseline="0" dirty="0" smtClean="0">
                          <a:solidFill>
                            <a:srgbClr val="336699"/>
                          </a:solidFill>
                          <a:effectLst/>
                        </a:rPr>
                        <a:t> работающих с детьми с ОВЗ </a:t>
                      </a:r>
                      <a:r>
                        <a:rPr lang="ru-RU" sz="1000" dirty="0" smtClean="0">
                          <a:solidFill>
                            <a:srgbClr val="336699"/>
                          </a:solidFill>
                          <a:effectLst/>
                        </a:rPr>
                        <a:t>г</a:t>
                      </a:r>
                      <a:r>
                        <a:rPr lang="ru-RU" sz="1000" dirty="0">
                          <a:solidFill>
                            <a:srgbClr val="336699"/>
                          </a:solidFill>
                          <a:effectLst/>
                        </a:rPr>
                        <a:t>. Казани</a:t>
                      </a:r>
                      <a:endParaRPr lang="ru-RU" sz="1000" dirty="0">
                        <a:solidFill>
                          <a:srgbClr val="336699"/>
                        </a:solidFill>
                        <a:effectLst/>
                        <a:latin typeface="Calibri"/>
                      </a:endParaRPr>
                    </a:p>
                  </a:txBody>
                  <a:tcPr marL="22573" marR="22573" marT="22573" marB="22573" anchor="ctr"/>
                </a:tc>
                <a:extLst>
                  <a:ext uri="{0D108BD9-81ED-4DB2-BD59-A6C34878D82A}">
                    <a16:rowId xmlns:a16="http://schemas.microsoft.com/office/drawing/2014/main" val="317552364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5565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7D0A771-A175-4C56-93F6-19B8DF381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061453"/>
              </p:ext>
            </p:extLst>
          </p:nvPr>
        </p:nvGraphicFramePr>
        <p:xfrm>
          <a:off x="251520" y="267494"/>
          <a:ext cx="8388424" cy="471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162" y="24521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464" y="259168"/>
            <a:ext cx="8075240" cy="997619"/>
          </a:xfrm>
        </p:spPr>
        <p:txBody>
          <a:bodyPr>
            <a:normAutofit fontScale="90000"/>
          </a:bodyPr>
          <a:lstStyle/>
          <a:p>
            <a:r>
              <a:rPr lang="ru-RU" sz="2200" b="1" cap="all" dirty="0">
                <a:solidFill>
                  <a:srgbClr val="336699"/>
                </a:solidFill>
                <a:cs typeface="Times New Roman" panose="02020603050405020304" pitchFamily="18" charset="0"/>
              </a:rPr>
              <a:t/>
            </a:r>
            <a:br>
              <a:rPr lang="ru-RU" sz="2200" b="1" cap="all" dirty="0">
                <a:solidFill>
                  <a:srgbClr val="336699"/>
                </a:solidFill>
                <a:cs typeface="Times New Roman" panose="02020603050405020304" pitchFamily="18" charset="0"/>
              </a:rPr>
            </a:br>
            <a:r>
              <a:rPr lang="ru-RU" sz="2200" b="1" cap="all" dirty="0">
                <a:solidFill>
                  <a:srgbClr val="336699"/>
                </a:solidFill>
                <a:cs typeface="Times New Roman" panose="02020603050405020304" pitchFamily="18" charset="0"/>
              </a:rPr>
              <a:t>Реализация  этапов  проекта</a:t>
            </a:r>
            <a:r>
              <a:rPr lang="en-US" sz="2200" b="1" cap="all" dirty="0">
                <a:solidFill>
                  <a:srgbClr val="336699"/>
                </a:solidFill>
                <a:cs typeface="Times New Roman" panose="02020603050405020304" pitchFamily="18" charset="0"/>
              </a:rPr>
              <a:t/>
            </a:r>
            <a:br>
              <a:rPr lang="en-US" sz="2200" b="1" cap="all" dirty="0">
                <a:solidFill>
                  <a:srgbClr val="336699"/>
                </a:solidFill>
                <a:cs typeface="Times New Roman" panose="02020603050405020304" pitchFamily="18" charset="0"/>
              </a:rPr>
            </a:br>
            <a:r>
              <a:rPr lang="ru-RU" sz="2200" b="1" cap="all" dirty="0">
                <a:solidFill>
                  <a:srgbClr val="336699"/>
                </a:solidFill>
                <a:cs typeface="Times New Roman" panose="02020603050405020304" pitchFamily="18" charset="0"/>
              </a:rPr>
              <a:t> </a:t>
            </a:r>
            <a:r>
              <a:rPr lang="ru-RU" sz="2600" cap="all" dirty="0">
                <a:solidFill>
                  <a:srgbClr val="336699"/>
                </a:solidFill>
                <a:cs typeface="Times New Roman" panose="02020603050405020304" pitchFamily="18" charset="0"/>
              </a:rPr>
              <a:t/>
            </a:r>
            <a:br>
              <a:rPr lang="ru-RU" sz="2600" cap="all" dirty="0">
                <a:solidFill>
                  <a:srgbClr val="336699"/>
                </a:solidFill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3366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12</a:t>
            </a:fld>
            <a:endParaRPr lang="ru-RU"/>
          </a:p>
        </p:txBody>
      </p:sp>
      <p:pic>
        <p:nvPicPr>
          <p:cNvPr id="4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3478"/>
            <a:ext cx="815961" cy="8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" b="60899"/>
          <a:stretch/>
        </p:blipFill>
        <p:spPr bwMode="auto">
          <a:xfrm>
            <a:off x="7590540" y="4803998"/>
            <a:ext cx="1553460" cy="25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2"/>
          <p:cNvSpPr txBox="1">
            <a:spLocks/>
          </p:cNvSpPr>
          <p:nvPr/>
        </p:nvSpPr>
        <p:spPr>
          <a:xfrm>
            <a:off x="4211960" y="4803998"/>
            <a:ext cx="3464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D737429-77F2-4EFF-A7E8-9823E86DCD8B}" type="slidenum">
              <a:rPr lang="ru-RU" smtClean="0">
                <a:solidFill>
                  <a:schemeClr val="accent2">
                    <a:lumMod val="50000"/>
                  </a:schemeClr>
                </a:solidFill>
              </a:rPr>
              <a:pPr algn="ctr"/>
              <a:t>12</a:t>
            </a:fld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03598"/>
            <a:ext cx="282401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1104998"/>
            <a:ext cx="640438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Мониторинг</a:t>
            </a:r>
          </a:p>
          <a:p>
            <a:pPr marL="228600" lvl="0" indent="-22860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Семинары, семинары- практикумы</a:t>
            </a:r>
          </a:p>
          <a:p>
            <a:pPr marL="228600" lvl="0" indent="-22860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Участие педагогов в конкурсах, конференциях</a:t>
            </a:r>
          </a:p>
          <a:p>
            <a:pPr marL="228600" lvl="0" indent="-22860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Совместная работа с ЧУ ДПО «Городской центр  </a:t>
            </a:r>
          </a:p>
          <a:p>
            <a:pPr lvl="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ru-RU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образования», социальными партнерами </a:t>
            </a:r>
            <a:r>
              <a:rPr lang="en-US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rgbClr val="336699"/>
              </a:solidFill>
              <a:cs typeface="Times New Roman" panose="02020603050405020304" pitchFamily="18" charset="0"/>
            </a:endParaRPr>
          </a:p>
          <a:p>
            <a:pPr lvl="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en-US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     - </a:t>
            </a:r>
            <a:r>
              <a:rPr lang="ru-RU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дни инклюзии</a:t>
            </a:r>
          </a:p>
          <a:p>
            <a:pPr lvl="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en-US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     - </a:t>
            </a:r>
            <a:r>
              <a:rPr lang="ru-RU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обучение педагогов</a:t>
            </a:r>
          </a:p>
          <a:p>
            <a:pPr lvl="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en-US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     - </a:t>
            </a:r>
            <a:r>
              <a:rPr lang="ru-RU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оснащение ресурсных комнат</a:t>
            </a:r>
          </a:p>
          <a:p>
            <a:pPr lvl="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en-US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     - </a:t>
            </a:r>
            <a:r>
              <a:rPr lang="ru-RU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кинопоказы, уроки доброты, уроки </a:t>
            </a:r>
            <a:r>
              <a:rPr lang="ru-RU" sz="1400" b="1" dirty="0" err="1">
                <a:solidFill>
                  <a:srgbClr val="336699"/>
                </a:solidFill>
                <a:cs typeface="Times New Roman" panose="02020603050405020304" pitchFamily="18" charset="0"/>
              </a:rPr>
              <a:t>параспорта</a:t>
            </a:r>
            <a:r>
              <a:rPr lang="ru-RU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, профориентация</a:t>
            </a:r>
          </a:p>
          <a:p>
            <a:pPr lvl="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ru-RU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     - реализация проектов, работа в сетевых сообществах</a:t>
            </a:r>
          </a:p>
        </p:txBody>
      </p:sp>
    </p:spTree>
    <p:extLst>
      <p:ext uri="{BB962C8B-B14F-4D97-AF65-F5344CB8AC3E}">
        <p14:creationId xmlns:p14="http://schemas.microsoft.com/office/powerpoint/2010/main" val="3875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98" y="127080"/>
            <a:ext cx="1988840" cy="1491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88" y="68984"/>
            <a:ext cx="3621020" cy="2715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58" y="2323314"/>
            <a:ext cx="1634827" cy="2820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9" y="169903"/>
            <a:ext cx="2043090" cy="1532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83114"/>
            <a:ext cx="1491769" cy="19766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9" y="2534336"/>
            <a:ext cx="3910933" cy="2933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86" y="2323313"/>
            <a:ext cx="3180166" cy="23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7494"/>
            <a:ext cx="6447501" cy="99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ИНКЛЮЗИВНОЕ </a:t>
            </a:r>
            <a:r>
              <a:rPr lang="ru-RU" sz="2400" b="1" dirty="0" smtClean="0">
                <a:solidFill>
                  <a:srgbClr val="000099"/>
                </a:solidFill>
              </a:rPr>
              <a:t>ОБРАЗОВАНИЕ в </a:t>
            </a:r>
            <a:r>
              <a:rPr lang="ru-RU" sz="2400" b="1" dirty="0" err="1" smtClean="0">
                <a:solidFill>
                  <a:srgbClr val="000099"/>
                </a:solidFill>
              </a:rPr>
              <a:t>г.Казани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15566"/>
            <a:ext cx="6271934" cy="4032448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solidFill>
                  <a:srgbClr val="336699"/>
                </a:solidFill>
              </a:rPr>
              <a:t>В </a:t>
            </a:r>
            <a:r>
              <a:rPr lang="ru-RU" sz="2900" dirty="0" err="1">
                <a:solidFill>
                  <a:srgbClr val="336699"/>
                </a:solidFill>
              </a:rPr>
              <a:t>г.Казани</a:t>
            </a:r>
            <a:r>
              <a:rPr lang="ru-RU" sz="2900" dirty="0">
                <a:solidFill>
                  <a:srgbClr val="336699"/>
                </a:solidFill>
              </a:rPr>
              <a:t>  всего  </a:t>
            </a:r>
            <a:r>
              <a:rPr lang="ru-RU" sz="2900" dirty="0" smtClean="0">
                <a:solidFill>
                  <a:srgbClr val="336699"/>
                </a:solidFill>
              </a:rPr>
              <a:t>166 общеобразовательных организаций ,</a:t>
            </a:r>
          </a:p>
          <a:p>
            <a:r>
              <a:rPr lang="ru-RU" sz="2900" dirty="0" smtClean="0">
                <a:solidFill>
                  <a:srgbClr val="336699"/>
                </a:solidFill>
              </a:rPr>
              <a:t>141 277 </a:t>
            </a:r>
            <a:r>
              <a:rPr lang="ru-RU" sz="2900" dirty="0">
                <a:solidFill>
                  <a:srgbClr val="336699"/>
                </a:solidFill>
              </a:rPr>
              <a:t>учащихся</a:t>
            </a:r>
          </a:p>
          <a:p>
            <a:r>
              <a:rPr lang="ru-RU" sz="2900" dirty="0" smtClean="0">
                <a:solidFill>
                  <a:srgbClr val="336699"/>
                </a:solidFill>
              </a:rPr>
              <a:t>В </a:t>
            </a:r>
            <a:r>
              <a:rPr lang="ru-RU" sz="2900" dirty="0">
                <a:solidFill>
                  <a:srgbClr val="336699"/>
                </a:solidFill>
              </a:rPr>
              <a:t>общеобразовательных учреждениях города учатся</a:t>
            </a:r>
            <a:r>
              <a:rPr lang="ru-RU" sz="2900" dirty="0" smtClean="0">
                <a:solidFill>
                  <a:srgbClr val="336699"/>
                </a:solidFill>
              </a:rPr>
              <a:t>:</a:t>
            </a:r>
          </a:p>
          <a:p>
            <a:r>
              <a:rPr lang="ru-RU" sz="2900" dirty="0" smtClean="0">
                <a:solidFill>
                  <a:srgbClr val="336699"/>
                </a:solidFill>
              </a:rPr>
              <a:t>-1407 детей-инвалидов, из них</a:t>
            </a:r>
            <a:endParaRPr lang="ru-RU" sz="2900" dirty="0">
              <a:solidFill>
                <a:srgbClr val="336699"/>
              </a:solidFill>
            </a:endParaRPr>
          </a:p>
          <a:p>
            <a:r>
              <a:rPr lang="ru-RU" sz="2900" dirty="0" smtClean="0">
                <a:solidFill>
                  <a:srgbClr val="336699"/>
                </a:solidFill>
              </a:rPr>
              <a:t>- 337 – с ОВЗ</a:t>
            </a:r>
          </a:p>
          <a:p>
            <a:r>
              <a:rPr lang="ru-RU" sz="2900" dirty="0">
                <a:solidFill>
                  <a:srgbClr val="336699"/>
                </a:solidFill>
              </a:rPr>
              <a:t>554 детей индивидуально на дому , из них : с применением дистанционных образовательных технологий– 21 </a:t>
            </a:r>
            <a:r>
              <a:rPr lang="ru-RU" sz="2900" dirty="0" smtClean="0">
                <a:solidFill>
                  <a:srgbClr val="336699"/>
                </a:solidFill>
              </a:rPr>
              <a:t>человек</a:t>
            </a:r>
          </a:p>
          <a:p>
            <a:r>
              <a:rPr lang="ru-RU" sz="2900" dirty="0" smtClean="0">
                <a:solidFill>
                  <a:srgbClr val="336699"/>
                </a:solidFill>
              </a:rPr>
              <a:t>2 городских ресурсных центра</a:t>
            </a:r>
            <a:endParaRPr lang="ru-RU" sz="2900" dirty="0">
              <a:solidFill>
                <a:srgbClr val="336699"/>
              </a:solidFill>
            </a:endParaRPr>
          </a:p>
          <a:p>
            <a:r>
              <a:rPr lang="ru-RU" sz="2900" dirty="0" smtClean="0">
                <a:solidFill>
                  <a:srgbClr val="336699"/>
                </a:solidFill>
              </a:rPr>
              <a:t>Ресурсные классы: с РАС – 8, с ЗПР – 3, синдромом Дауна -1</a:t>
            </a:r>
          </a:p>
          <a:p>
            <a:r>
              <a:rPr lang="ru-RU" sz="2900" dirty="0" smtClean="0">
                <a:solidFill>
                  <a:srgbClr val="336699"/>
                </a:solidFill>
              </a:rPr>
              <a:t>9 ОО  для детей с ОВЗ : 2133 ребенка</a:t>
            </a:r>
            <a:endParaRPr lang="ru-RU" sz="2900" dirty="0">
              <a:solidFill>
                <a:srgbClr val="336699"/>
              </a:solidFill>
            </a:endParaRPr>
          </a:p>
          <a:p>
            <a:r>
              <a:rPr lang="ru-RU" sz="2900" dirty="0" smtClean="0">
                <a:solidFill>
                  <a:srgbClr val="336699"/>
                </a:solidFill>
              </a:rPr>
              <a:t>-  558 </a:t>
            </a:r>
            <a:r>
              <a:rPr lang="ru-RU" sz="2900" dirty="0">
                <a:solidFill>
                  <a:srgbClr val="336699"/>
                </a:solidFill>
              </a:rPr>
              <a:t>детей индивидуально на </a:t>
            </a:r>
            <a:r>
              <a:rPr lang="ru-RU" sz="2900" dirty="0" smtClean="0">
                <a:solidFill>
                  <a:srgbClr val="336699"/>
                </a:solidFill>
              </a:rPr>
              <a:t>дому</a:t>
            </a:r>
          </a:p>
          <a:p>
            <a:r>
              <a:rPr lang="ru-RU" sz="2900" dirty="0" smtClean="0">
                <a:solidFill>
                  <a:srgbClr val="336699"/>
                </a:solidFill>
              </a:rPr>
              <a:t>- 38 базовых площадок (384 ребенка – инвалида и 227 – дети с ОВЗЗ</a:t>
            </a:r>
          </a:p>
          <a:p>
            <a:r>
              <a:rPr lang="ru-RU" sz="2900" dirty="0" smtClean="0">
                <a:solidFill>
                  <a:srgbClr val="336699"/>
                </a:solidFill>
              </a:rPr>
              <a:t>28 ДОУ – 723 –дети-инвалиды и ОВЗ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4" y="62991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Охват ДОУ, УДО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203598"/>
            <a:ext cx="6559966" cy="332742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36699"/>
                </a:solidFill>
              </a:rPr>
              <a:t>ДОУ -320 , посещают 74 583</a:t>
            </a:r>
          </a:p>
          <a:p>
            <a:r>
              <a:rPr lang="ru-RU" sz="1800" dirty="0" smtClean="0">
                <a:solidFill>
                  <a:srgbClr val="336699"/>
                </a:solidFill>
              </a:rPr>
              <a:t>- в 275 ДОУ – 540 групп с нарушением речи (логопедические- 9192 ребенка), в 3 – зрения (250), в 13-ЗПР (281), в 8 – с РАС(69), в 5- -с нарушением опорно-двигательного аппарата (83), в 3 – с сахарным диабетом.</a:t>
            </a:r>
          </a:p>
          <a:p>
            <a:r>
              <a:rPr lang="ru-RU" sz="1800" dirty="0" smtClean="0">
                <a:solidFill>
                  <a:srgbClr val="336699"/>
                </a:solidFill>
              </a:rPr>
              <a:t>Доступная среда – 145  ОО :</a:t>
            </a:r>
          </a:p>
          <a:p>
            <a:r>
              <a:rPr lang="ru-RU" sz="1800" dirty="0" smtClean="0">
                <a:solidFill>
                  <a:srgbClr val="336699"/>
                </a:solidFill>
              </a:rPr>
              <a:t>ОУ- 68</a:t>
            </a:r>
          </a:p>
          <a:p>
            <a:r>
              <a:rPr lang="ru-RU" sz="1800" dirty="0" smtClean="0">
                <a:solidFill>
                  <a:srgbClr val="336699"/>
                </a:solidFill>
              </a:rPr>
              <a:t>ДОУ - 75 </a:t>
            </a:r>
          </a:p>
          <a:p>
            <a:r>
              <a:rPr lang="ru-RU" sz="1800" dirty="0" smtClean="0">
                <a:solidFill>
                  <a:srgbClr val="336699"/>
                </a:solidFill>
              </a:rPr>
              <a:t>УДО – 2 . Охват – 48 %</a:t>
            </a:r>
            <a:endParaRPr lang="ru-RU" sz="1800" dirty="0">
              <a:solidFill>
                <a:srgbClr val="33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5565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    Межведомственное сотрудничество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336699"/>
                </a:solidFill>
              </a:rPr>
              <a:t>КФ(П)У </a:t>
            </a:r>
            <a:endParaRPr lang="ru-RU" sz="2000" dirty="0" smtClean="0">
              <a:solidFill>
                <a:srgbClr val="336699"/>
              </a:solidFill>
            </a:endParaRPr>
          </a:p>
          <a:p>
            <a:r>
              <a:rPr lang="ru-RU" sz="2000" dirty="0" smtClean="0">
                <a:solidFill>
                  <a:srgbClr val="336699"/>
                </a:solidFill>
              </a:rPr>
              <a:t>•</a:t>
            </a:r>
            <a:r>
              <a:rPr lang="ru-RU" sz="2000" dirty="0">
                <a:solidFill>
                  <a:srgbClr val="336699"/>
                </a:solidFill>
              </a:rPr>
              <a:t>Университет управления «ТИСБИ»</a:t>
            </a:r>
          </a:p>
          <a:p>
            <a:r>
              <a:rPr lang="ru-RU" sz="2000" dirty="0">
                <a:solidFill>
                  <a:srgbClr val="336699"/>
                </a:solidFill>
              </a:rPr>
              <a:t>•ИРО МО и Н РТ</a:t>
            </a:r>
          </a:p>
          <a:p>
            <a:r>
              <a:rPr lang="ru-RU" sz="2000" dirty="0">
                <a:solidFill>
                  <a:srgbClr val="336699"/>
                </a:solidFill>
              </a:rPr>
              <a:t>•КИУ </a:t>
            </a:r>
            <a:r>
              <a:rPr lang="ru-RU" sz="2000" dirty="0" err="1">
                <a:solidFill>
                  <a:srgbClr val="336699"/>
                </a:solidFill>
              </a:rPr>
              <a:t>им.Тимирясова</a:t>
            </a:r>
            <a:endParaRPr lang="ru-RU" sz="2000" dirty="0">
              <a:solidFill>
                <a:srgbClr val="336699"/>
              </a:solidFill>
            </a:endParaRPr>
          </a:p>
          <a:p>
            <a:r>
              <a:rPr lang="ru-RU" sz="2000" dirty="0">
                <a:solidFill>
                  <a:srgbClr val="336699"/>
                </a:solidFill>
              </a:rPr>
              <a:t>•ЧУ ДПО «Городской центр образования»</a:t>
            </a:r>
          </a:p>
          <a:p>
            <a:endParaRPr lang="ru-RU" sz="2000" dirty="0">
              <a:solidFill>
                <a:srgbClr val="33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4558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1275606"/>
            <a:ext cx="5148064" cy="1728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336699"/>
                </a:solidFill>
              </a:rPr>
              <a:t/>
            </a:r>
            <a:br>
              <a:rPr lang="ru-RU" sz="2400" dirty="0">
                <a:solidFill>
                  <a:srgbClr val="336699"/>
                </a:solidFill>
              </a:rPr>
            </a:br>
            <a:r>
              <a:rPr lang="ru-RU" sz="1400" b="1" cap="all" dirty="0" smtClean="0">
                <a:solidFill>
                  <a:srgbClr val="336699"/>
                </a:solidFill>
                <a:latin typeface="+mn-lt"/>
                <a:ea typeface="Calibri"/>
                <a:cs typeface="Times New Roman" panose="02020603050405020304" pitchFamily="18" charset="0"/>
              </a:rPr>
              <a:t> « методическое </a:t>
            </a:r>
            <a:r>
              <a:rPr lang="ru-RU" sz="1400" b="1" cap="all" dirty="0">
                <a:solidFill>
                  <a:srgbClr val="336699"/>
                </a:solidFill>
                <a:latin typeface="+mn-lt"/>
                <a:ea typeface="Calibri"/>
                <a:cs typeface="Times New Roman" panose="02020603050405020304" pitchFamily="18" charset="0"/>
              </a:rPr>
              <a:t>сопровождения педагогов </a:t>
            </a:r>
            <a:br>
              <a:rPr lang="ru-RU" sz="1400" b="1" cap="all" dirty="0">
                <a:solidFill>
                  <a:srgbClr val="336699"/>
                </a:solidFill>
                <a:latin typeface="+mn-lt"/>
                <a:ea typeface="Calibri"/>
                <a:cs typeface="Times New Roman" panose="02020603050405020304" pitchFamily="18" charset="0"/>
              </a:rPr>
            </a:br>
            <a:r>
              <a:rPr lang="ru-RU" sz="1400" b="1" cap="all" dirty="0">
                <a:solidFill>
                  <a:srgbClr val="336699"/>
                </a:solidFill>
                <a:latin typeface="+mn-lt"/>
                <a:ea typeface="Calibri"/>
                <a:cs typeface="Times New Roman" panose="02020603050405020304" pitchFamily="18" charset="0"/>
              </a:rPr>
              <a:t> общеобразовательных организаций, работающих с детьми с ОВЗ в условиях инклюзивного образования</a:t>
            </a:r>
            <a:r>
              <a:rPr lang="ru-RU" sz="1400" cap="all" dirty="0">
                <a:solidFill>
                  <a:srgbClr val="336699"/>
                </a:solidFill>
                <a:latin typeface="+mn-lt"/>
                <a:cs typeface="Times New Roman" pitchFamily="18" charset="0"/>
              </a:rPr>
              <a:t>»</a:t>
            </a:r>
            <a:endParaRPr lang="ru-RU" sz="1400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3651870"/>
            <a:ext cx="2958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j-lt"/>
                <a:ea typeface="Roboto Light" pitchFamily="2" charset="0"/>
              </a:rPr>
              <a:t>Информационно-методический отдел Управления образования ИКМО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Roboto Light" pitchFamily="2" charset="0"/>
              </a:rPr>
              <a:t>г.Казани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j-lt"/>
              <a:ea typeface="Roboto Light" pitchFamily="2" charset="0"/>
            </a:endParaRPr>
          </a:p>
        </p:txBody>
      </p:sp>
      <p:pic>
        <p:nvPicPr>
          <p:cNvPr id="8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" b="60899"/>
          <a:stretch/>
        </p:blipFill>
        <p:spPr bwMode="auto">
          <a:xfrm>
            <a:off x="7590540" y="4888243"/>
            <a:ext cx="1553460" cy="25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690"/>
            <a:ext cx="1392025" cy="13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71550"/>
            <a:ext cx="8291264" cy="4104456"/>
          </a:xfrm>
        </p:spPr>
        <p:txBody>
          <a:bodyPr>
            <a:normAutofit lnSpcReduction="1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</a:rPr>
              <a:t>    Цель</a:t>
            </a:r>
            <a:endParaRPr lang="ru-RU" sz="1400" b="1" dirty="0">
              <a:solidFill>
                <a:srgbClr val="000099"/>
              </a:solidFill>
            </a:endParaRPr>
          </a:p>
          <a:p>
            <a:r>
              <a:rPr lang="ru-RU" sz="1400" dirty="0">
                <a:solidFill>
                  <a:srgbClr val="336699"/>
                </a:solidFill>
              </a:rPr>
              <a:t>Развитие профессиональных компетенций педагогов общеобразовательных организаций </a:t>
            </a:r>
            <a:r>
              <a:rPr lang="ru-RU" sz="1400" dirty="0" err="1">
                <a:solidFill>
                  <a:srgbClr val="336699"/>
                </a:solidFill>
              </a:rPr>
              <a:t>г.Казани</a:t>
            </a:r>
            <a:r>
              <a:rPr lang="ru-RU" sz="1400" dirty="0">
                <a:solidFill>
                  <a:srgbClr val="336699"/>
                </a:solidFill>
              </a:rPr>
              <a:t>, работающих с детьми c ОВЗ в условиях инклюзивного образования</a:t>
            </a:r>
          </a:p>
          <a:p>
            <a:endParaRPr lang="ru-RU" sz="1400" dirty="0">
              <a:solidFill>
                <a:srgbClr val="336699"/>
              </a:solidFill>
            </a:endParaRPr>
          </a:p>
          <a:p>
            <a:r>
              <a:rPr lang="ru-RU" sz="1400" b="1" dirty="0" smtClean="0">
                <a:solidFill>
                  <a:srgbClr val="000099"/>
                </a:solidFill>
              </a:rPr>
              <a:t>    Задачи</a:t>
            </a:r>
            <a:endParaRPr lang="ru-RU" sz="1400" b="1" dirty="0">
              <a:solidFill>
                <a:srgbClr val="000099"/>
              </a:solidFill>
            </a:endParaRPr>
          </a:p>
          <a:p>
            <a:r>
              <a:rPr lang="ru-RU" sz="1400" dirty="0">
                <a:solidFill>
                  <a:srgbClr val="336699"/>
                </a:solidFill>
              </a:rPr>
              <a:t>разработка комплекса мероприятий, которые помогут  повысить компетенцию педагогов ОО, работающих с детьми  c ОВЗ;</a:t>
            </a:r>
          </a:p>
          <a:p>
            <a:r>
              <a:rPr lang="ru-RU" sz="1400" dirty="0">
                <a:solidFill>
                  <a:srgbClr val="336699"/>
                </a:solidFill>
              </a:rPr>
              <a:t>мониторинг развития профессиональных  компетенций педагогов , работающих с детьми с ОВЗ;</a:t>
            </a:r>
          </a:p>
          <a:p>
            <a:r>
              <a:rPr lang="ru-RU" sz="1400" dirty="0">
                <a:solidFill>
                  <a:srgbClr val="336699"/>
                </a:solidFill>
              </a:rPr>
              <a:t>апробация активных форм обучения;</a:t>
            </a:r>
          </a:p>
          <a:p>
            <a:r>
              <a:rPr lang="ru-RU" sz="1400" dirty="0">
                <a:solidFill>
                  <a:srgbClr val="336699"/>
                </a:solidFill>
              </a:rPr>
              <a:t>апробирование модели </a:t>
            </a:r>
            <a:r>
              <a:rPr lang="ru-RU" sz="1400" dirty="0" err="1" smtClean="0">
                <a:solidFill>
                  <a:srgbClr val="336699"/>
                </a:solidFill>
              </a:rPr>
              <a:t>тьюторского</a:t>
            </a:r>
            <a:r>
              <a:rPr lang="ru-RU" sz="1400" dirty="0" smtClean="0">
                <a:solidFill>
                  <a:srgbClr val="336699"/>
                </a:solidFill>
              </a:rPr>
              <a:t> </a:t>
            </a:r>
            <a:r>
              <a:rPr lang="ru-RU" sz="1400" dirty="0">
                <a:solidFill>
                  <a:srgbClr val="336699"/>
                </a:solidFill>
              </a:rPr>
              <a:t>сопровождения педагогов ОО, работающих с детьми </a:t>
            </a:r>
            <a:r>
              <a:rPr lang="ru-RU" sz="1400" dirty="0" smtClean="0">
                <a:solidFill>
                  <a:srgbClr val="336699"/>
                </a:solidFill>
              </a:rPr>
              <a:t>с ОВЗ</a:t>
            </a:r>
            <a:r>
              <a:rPr lang="ru-RU" sz="1400" dirty="0">
                <a:solidFill>
                  <a:srgbClr val="336699"/>
                </a:solidFill>
              </a:rPr>
              <a:t>;</a:t>
            </a:r>
          </a:p>
          <a:p>
            <a:r>
              <a:rPr lang="ru-RU" sz="1400" dirty="0">
                <a:solidFill>
                  <a:srgbClr val="336699"/>
                </a:solidFill>
              </a:rPr>
              <a:t>подготовка наставников (</a:t>
            </a:r>
            <a:r>
              <a:rPr lang="ru-RU" sz="1400" dirty="0" err="1" smtClean="0">
                <a:solidFill>
                  <a:srgbClr val="336699"/>
                </a:solidFill>
              </a:rPr>
              <a:t>тьюторов</a:t>
            </a:r>
            <a:r>
              <a:rPr lang="ru-RU" sz="1400" dirty="0">
                <a:solidFill>
                  <a:srgbClr val="336699"/>
                </a:solidFill>
              </a:rPr>
              <a:t>, менторов) на базе ИМО УО </a:t>
            </a:r>
            <a:r>
              <a:rPr lang="ru-RU" sz="1400" dirty="0" err="1">
                <a:solidFill>
                  <a:srgbClr val="336699"/>
                </a:solidFill>
              </a:rPr>
              <a:t>г.Казани</a:t>
            </a:r>
            <a:r>
              <a:rPr lang="ru-RU" sz="1400" dirty="0">
                <a:solidFill>
                  <a:srgbClr val="336699"/>
                </a:solidFill>
              </a:rPr>
              <a:t>;</a:t>
            </a:r>
          </a:p>
          <a:p>
            <a:r>
              <a:rPr lang="ru-RU" sz="1400" dirty="0">
                <a:solidFill>
                  <a:srgbClr val="336699"/>
                </a:solidFill>
              </a:rPr>
              <a:t>диссеминация опыта, распространение передового педагогического опыта работы;</a:t>
            </a:r>
          </a:p>
          <a:p>
            <a:r>
              <a:rPr lang="ru-RU" sz="1400" dirty="0">
                <a:solidFill>
                  <a:srgbClr val="336699"/>
                </a:solidFill>
              </a:rPr>
              <a:t>корректировка этапа внедрения проекта.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2839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7938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99"/>
                </a:solidFill>
                <a:ea typeface="+mn-ea"/>
                <a:cs typeface="+mn-cs"/>
              </a:rPr>
              <a:t>Целевая аудитория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37429-77F2-4EFF-A7E8-9823E86DCD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06F78">
                    <a:tint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06F78">
                  <a:tint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3478"/>
            <a:ext cx="815961" cy="8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" b="60899"/>
          <a:stretch/>
        </p:blipFill>
        <p:spPr bwMode="auto">
          <a:xfrm>
            <a:off x="7590540" y="4803998"/>
            <a:ext cx="1553460" cy="25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2"/>
          <p:cNvSpPr txBox="1">
            <a:spLocks/>
          </p:cNvSpPr>
          <p:nvPr/>
        </p:nvSpPr>
        <p:spPr>
          <a:xfrm>
            <a:off x="4211960" y="4803998"/>
            <a:ext cx="3464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37429-77F2-4EFF-A7E8-9823E86DCD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DB3E2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DB3E2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3058" y="1924469"/>
            <a:ext cx="2180897" cy="2231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ТЬЮТОРЫ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8DB3E2">
                    <a:lumMod val="50000"/>
                  </a:srgbClr>
                </a:solidFill>
                <a:effectLst/>
                <a:uLnTx/>
                <a:uFillTx/>
                <a:latin typeface="Roboto"/>
              </a:rPr>
              <a:t>Ответственные</a:t>
            </a:r>
            <a:r>
              <a:rPr kumimoji="0" lang="ru-RU" sz="1100" b="0" i="1" u="none" strike="noStrike" kern="1200" cap="none" spc="0" normalizeH="0" noProof="0" dirty="0">
                <a:ln>
                  <a:noFill/>
                </a:ln>
                <a:solidFill>
                  <a:srgbClr val="8DB3E2">
                    <a:lumMod val="50000"/>
                  </a:srgbClr>
                </a:solidFill>
                <a:effectLst/>
                <a:uLnTx/>
                <a:uFillTx/>
                <a:latin typeface="Roboto"/>
              </a:rPr>
              <a:t> за инклюзивное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8DB3E2">
                    <a:lumMod val="50000"/>
                  </a:srgbClr>
                </a:solidFill>
                <a:effectLst/>
                <a:uLnTx/>
                <a:uFillTx/>
                <a:latin typeface="Roboto"/>
              </a:rPr>
              <a:t>образование в школе: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8DB3E2">
                    <a:lumMod val="50000"/>
                  </a:srgbClr>
                </a:solidFill>
                <a:effectLst/>
                <a:uLnTx/>
                <a:uFillTx/>
                <a:latin typeface="Roboto"/>
              </a:rPr>
              <a:t>заместители директора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100" dirty="0">
                <a:solidFill>
                  <a:srgbClr val="8DB3E2">
                    <a:lumMod val="50000"/>
                  </a:srgbClr>
                </a:solidFill>
                <a:latin typeface="Roboto"/>
              </a:rPr>
              <a:t>Педагогические работники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8DB3E2">
                    <a:lumMod val="50000"/>
                  </a:srgbClr>
                </a:solidFill>
                <a:effectLst/>
                <a:uLnTx/>
                <a:uFillTx/>
                <a:latin typeface="Roboto"/>
              </a:rPr>
              <a:t> , работающие с детьми с ОВЗ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8DB3E2">
                    <a:lumMod val="50000"/>
                  </a:srgbClr>
                </a:solidFill>
                <a:effectLst/>
                <a:uLnTx/>
                <a:uFillTx/>
                <a:latin typeface="Roboto"/>
              </a:rPr>
              <a:t>методисты </a:t>
            </a:r>
          </a:p>
          <a:p>
            <a:pPr marL="171450" lvl="0" indent="-171450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rgbClr val="8DB3E2">
                    <a:lumMod val="50000"/>
                  </a:srgbClr>
                </a:solidFill>
              </a:rPr>
              <a:t>ЧУ ДПО «Городской центр  </a:t>
            </a:r>
          </a:p>
          <a:p>
            <a:pPr marL="171450" lvl="0" indent="-171450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rgbClr val="8DB3E2">
                    <a:lumMod val="50000"/>
                  </a:srgbClr>
                </a:solidFill>
              </a:rPr>
              <a:t>образования»,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8DB3E2">
                  <a:lumMod val="50000"/>
                </a:srgbClr>
              </a:solidFill>
              <a:effectLst/>
              <a:uLnTx/>
              <a:uFillTx/>
              <a:latin typeface="Roboto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8DB3E2">
                  <a:lumMod val="50000"/>
                </a:srgbClr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0964" y="1648007"/>
            <a:ext cx="187220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8DB3E2">
                    <a:lumMod val="50000"/>
                  </a:srgbClr>
                </a:solidFill>
                <a:latin typeface="Roboto"/>
              </a:rPr>
              <a:t>Педагоги, работающие с детьми с ОВЗ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DB3E2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2464" y="2378178"/>
            <a:ext cx="187220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8DB3E2">
                    <a:lumMod val="50000"/>
                  </a:srgbClr>
                </a:solidFill>
                <a:latin typeface="Roboto"/>
              </a:rPr>
              <a:t>Педагоги, работающие с детьми с ОВЗ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DB3E2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54436" y="3090060"/>
            <a:ext cx="187220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8DB3E2">
                    <a:lumMod val="50000"/>
                  </a:srgbClr>
                </a:solidFill>
                <a:latin typeface="Roboto"/>
              </a:rPr>
              <a:t>Педагоги, работающие с детьми с ОВЗ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DB3E2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2464" y="3795886"/>
            <a:ext cx="187220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DB3E2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Педагоги, работающие с детьми с ОВЗ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843808" y="2162154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43808" y="2882234"/>
            <a:ext cx="1377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853025" y="3703681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307307" y="1879737"/>
            <a:ext cx="187220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DB3E2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Тьюторы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DB3E2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13184" y="2644549"/>
            <a:ext cx="187220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DB3E2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Методисты по инклюзивному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8DB3E2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образованию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DB3E2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13184" y="3465322"/>
            <a:ext cx="187220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DB3E2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РМО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1406" y="116012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Городские мероприятия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85192" y="113159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Районные мероприятия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26444" y="95877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Школьные мероприятия</a:t>
            </a:r>
          </a:p>
        </p:txBody>
      </p:sp>
      <p:cxnSp>
        <p:nvCxnSpPr>
          <p:cNvPr id="42" name="Прямая со стрелкой 41"/>
          <p:cNvCxnSpPr>
            <a:stCxn id="30" idx="3"/>
          </p:cNvCxnSpPr>
          <p:nvPr/>
        </p:nvCxnSpPr>
        <p:spPr>
          <a:xfrm flipV="1">
            <a:off x="6185392" y="2882234"/>
            <a:ext cx="263564" cy="14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444208" y="1879737"/>
            <a:ext cx="0" cy="2168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6198584" y="2111960"/>
            <a:ext cx="263564" cy="14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6218867" y="3689338"/>
            <a:ext cx="263564" cy="14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6444208" y="4047914"/>
            <a:ext cx="263564" cy="14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427512" y="1872565"/>
            <a:ext cx="263564" cy="14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6427512" y="2644549"/>
            <a:ext cx="263564" cy="14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6444208" y="3346605"/>
            <a:ext cx="263564" cy="14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34210"/>
            <a:ext cx="6447501" cy="9906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0099"/>
                </a:solidFill>
              </a:rPr>
              <a:t>Актуальность  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rgbClr val="336699"/>
                </a:solidFill>
              </a:rPr>
              <a:t>приоритетная политика в Российской Федерации </a:t>
            </a:r>
            <a:endParaRPr lang="ru-RU" sz="1800" dirty="0" smtClean="0">
              <a:solidFill>
                <a:srgbClr val="336699"/>
              </a:solidFill>
            </a:endParaRPr>
          </a:p>
          <a:p>
            <a:r>
              <a:rPr lang="ru-RU" sz="1800" dirty="0">
                <a:solidFill>
                  <a:srgbClr val="336699"/>
                </a:solidFill>
              </a:rPr>
              <a:t>инклюзивное образование - обеспечение равного доступа к образованию для всех обучающихся с учетом разнообразия особых образовательных потребностей и индивидуальных </a:t>
            </a:r>
            <a:r>
              <a:rPr lang="ru-RU" sz="1800" dirty="0" smtClean="0">
                <a:solidFill>
                  <a:srgbClr val="336699"/>
                </a:solidFill>
              </a:rPr>
              <a:t>возможностей</a:t>
            </a:r>
          </a:p>
          <a:p>
            <a:r>
              <a:rPr lang="ru-RU" sz="1800" dirty="0">
                <a:solidFill>
                  <a:srgbClr val="336699"/>
                </a:solidFill>
              </a:rPr>
              <a:t>каждый год в России число детей с ограниченными возможностями здоровья (ОВЗ) растёт на пять процентов. </a:t>
            </a:r>
            <a:endParaRPr lang="ru-RU" sz="1800" dirty="0" smtClean="0">
              <a:solidFill>
                <a:srgbClr val="336699"/>
              </a:solidFill>
            </a:endParaRPr>
          </a:p>
          <a:p>
            <a:endParaRPr lang="ru-RU" sz="1800" dirty="0" smtClean="0">
              <a:solidFill>
                <a:srgbClr val="336699"/>
              </a:solidFill>
            </a:endParaRPr>
          </a:p>
          <a:p>
            <a:endParaRPr lang="ru-RU" sz="1800" dirty="0">
              <a:solidFill>
                <a:srgbClr val="336699"/>
              </a:solidFill>
            </a:endParaRPr>
          </a:p>
          <a:p>
            <a:endParaRPr lang="ru-RU" sz="1800" dirty="0">
              <a:solidFill>
                <a:srgbClr val="336699"/>
              </a:solidFill>
            </a:endParaRP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5742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34210"/>
            <a:ext cx="6447501" cy="9906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0099"/>
                </a:solidFill>
              </a:rPr>
              <a:t>Ожидаемые результаты</a:t>
            </a:r>
            <a:br>
              <a:rPr lang="ru-RU" sz="1800" b="1" dirty="0">
                <a:solidFill>
                  <a:srgbClr val="000099"/>
                </a:solidFill>
              </a:rPr>
            </a:br>
            <a:endParaRPr lang="ru-RU" sz="1800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>
                <a:solidFill>
                  <a:srgbClr val="336699"/>
                </a:solidFill>
              </a:rPr>
              <a:t>Повышение уровня профессиональной компетенции педагогов, работающих с детьми с ОВЗ.</a:t>
            </a:r>
          </a:p>
          <a:p>
            <a:r>
              <a:rPr lang="ru-RU" sz="1800" dirty="0">
                <a:solidFill>
                  <a:srgbClr val="336699"/>
                </a:solidFill>
              </a:rPr>
              <a:t>Распространение лучших инклюзивных практик среди педагогических работников.</a:t>
            </a:r>
          </a:p>
          <a:p>
            <a:r>
              <a:rPr lang="ru-RU" sz="1800" dirty="0">
                <a:solidFill>
                  <a:srgbClr val="336699"/>
                </a:solidFill>
              </a:rPr>
              <a:t>Повышение  методической активности педагогов ОО, работающих с детьми с ОВЗ в конкурсах, семинарах, конференциях и т.д.</a:t>
            </a:r>
          </a:p>
          <a:p>
            <a:r>
              <a:rPr lang="ru-RU" sz="1800" dirty="0">
                <a:solidFill>
                  <a:srgbClr val="336699"/>
                </a:solidFill>
              </a:rPr>
              <a:t>Внедрение  инновации наставничества в практику работы методической службы города и  районов.</a:t>
            </a:r>
          </a:p>
          <a:p>
            <a:r>
              <a:rPr lang="ru-RU" sz="1800" dirty="0">
                <a:solidFill>
                  <a:srgbClr val="336699"/>
                </a:solidFill>
              </a:rPr>
              <a:t>Оформление результатов проекта,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336699"/>
                </a:solidFill>
              </a:rPr>
              <a:t>тиражирование методических разработок, статей.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5742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9212</TotalTime>
  <Words>836</Words>
  <Application>Microsoft Office PowerPoint</Application>
  <PresentationFormat>Экран (16:9)</PresentationFormat>
  <Paragraphs>159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Roboto</vt:lpstr>
      <vt:lpstr>Roboto Light</vt:lpstr>
      <vt:lpstr>Roboto Medium</vt:lpstr>
      <vt:lpstr>Times New Roman</vt:lpstr>
      <vt:lpstr>Trebuchet MS</vt:lpstr>
      <vt:lpstr>Wingdings 3</vt:lpstr>
      <vt:lpstr>Аспект</vt:lpstr>
      <vt:lpstr>«Развитие инклюзивного образования в г.Казани»</vt:lpstr>
      <vt:lpstr>ИНКЛЮЗИВНОЕ ОБРАЗОВАНИЕ в г.Казани</vt:lpstr>
      <vt:lpstr>Охват ДОУ, УДО</vt:lpstr>
      <vt:lpstr>     Межведомственное сотрудничество</vt:lpstr>
      <vt:lpstr>  « методическое сопровождения педагогов   общеобразовательных организаций, работающих с детьми с ОВЗ в условиях инклюзивного образования»</vt:lpstr>
      <vt:lpstr>Презентация PowerPoint</vt:lpstr>
      <vt:lpstr>Целевая аудитория проекта</vt:lpstr>
      <vt:lpstr>Актуальность   проекта</vt:lpstr>
      <vt:lpstr>Ожидаемые результаты </vt:lpstr>
      <vt:lpstr>Этапы реализации проекта </vt:lpstr>
      <vt:lpstr>Презентация PowerPoint</vt:lpstr>
      <vt:lpstr> Реализация  этапов  проекта   </vt:lpstr>
      <vt:lpstr>Презентация PowerPoint</vt:lpstr>
    </vt:vector>
  </TitlesOfParts>
  <Company>gpx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GYPNORION</dc:creator>
  <cp:lastModifiedBy>User</cp:lastModifiedBy>
  <cp:revision>556</cp:revision>
  <cp:lastPrinted>2019-05-18T07:41:01Z</cp:lastPrinted>
  <dcterms:created xsi:type="dcterms:W3CDTF">2018-10-22T07:25:07Z</dcterms:created>
  <dcterms:modified xsi:type="dcterms:W3CDTF">2021-03-15T11:58:23Z</dcterms:modified>
</cp:coreProperties>
</file>